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303" r:id="rId2"/>
    <p:sldId id="304" r:id="rId3"/>
    <p:sldId id="305" r:id="rId4"/>
    <p:sldId id="308" r:id="rId5"/>
    <p:sldId id="297" r:id="rId6"/>
    <p:sldId id="306" r:id="rId7"/>
    <p:sldId id="307" r:id="rId8"/>
    <p:sldId id="311" r:id="rId9"/>
    <p:sldId id="310" r:id="rId10"/>
    <p:sldId id="312" r:id="rId11"/>
    <p:sldId id="316" r:id="rId12"/>
    <p:sldId id="314" r:id="rId13"/>
    <p:sldId id="301" r:id="rId14"/>
    <p:sldId id="323" r:id="rId15"/>
    <p:sldId id="274" r:id="rId16"/>
    <p:sldId id="320" r:id="rId17"/>
    <p:sldId id="300" r:id="rId18"/>
    <p:sldId id="319" r:id="rId19"/>
    <p:sldId id="324" r:id="rId20"/>
    <p:sldId id="302" r:id="rId21"/>
    <p:sldId id="322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E8365-A026-49C6-A2BC-C4EF17FD109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2188-D03C-49E9-8A46-3C8FB7A7F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5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2188-D03C-49E9-8A46-3C8FB7A7FD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72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9CFE-18AD-49D4-84A7-B89A6CCE3D9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" y="176967"/>
            <a:ext cx="11838550" cy="6504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487" y="1833995"/>
            <a:ext cx="116417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ক্লাসে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সবাইকে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শুভেচ্ছা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0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352" y="6165503"/>
            <a:ext cx="1171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দূরে যাবার জন্য আমরা বাস , ট্রেন, লঞ্চ, স্টিমার ও উড়োজাহাজ ব্যবহার করে থাকি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1" y="261475"/>
            <a:ext cx="3755254" cy="2384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08" y="261475"/>
            <a:ext cx="3755254" cy="2384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55" y="261474"/>
            <a:ext cx="3682285" cy="2384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78" y="3141330"/>
            <a:ext cx="3773449" cy="2442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24" y="3153610"/>
            <a:ext cx="3755254" cy="24306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0310" y="264560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বাস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62659" y="2673015"/>
            <a:ext cx="256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ট্রেন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736427" y="2697256"/>
            <a:ext cx="145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লঞ্চ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56138" y="5698710"/>
            <a:ext cx="320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স্টিমার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4581" y="5695826"/>
            <a:ext cx="188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উড়োজাহাজ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43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335" y="2890391"/>
            <a:ext cx="1077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যানবাহন</a:t>
            </a:r>
            <a:r>
              <a:rPr lang="en-US" sz="3200" dirty="0" smtClean="0"/>
              <a:t> </a:t>
            </a:r>
            <a:r>
              <a:rPr lang="en-US" sz="3200" dirty="0" err="1" smtClean="0"/>
              <a:t>চলাচলের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ভিত্তিতে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রাস্তাকে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কয়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ভাগে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bn-IN" sz="3200" dirty="0" smtClean="0"/>
              <a:t>?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08335" y="3618809"/>
            <a:ext cx="10895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উত্তরঃ</a:t>
            </a:r>
            <a:r>
              <a:rPr lang="en-US" sz="2800" dirty="0" err="1" smtClean="0"/>
              <a:t>যানবাহন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চলাচলের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ভিত্তিতে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রাস্তাকে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যথা</a:t>
            </a:r>
            <a:r>
              <a:rPr lang="en-US" sz="2800" dirty="0" smtClean="0"/>
              <a:t>- </a:t>
            </a:r>
            <a:r>
              <a:rPr lang="en-US" sz="2800" dirty="0" err="1" smtClean="0"/>
              <a:t>স্থলপথ</a:t>
            </a:r>
            <a:r>
              <a:rPr lang="en-US" sz="2800" dirty="0" smtClean="0"/>
              <a:t>, </a:t>
            </a:r>
            <a:r>
              <a:rPr lang="en-US" sz="2800" dirty="0" err="1" smtClean="0"/>
              <a:t>জলপথ</a:t>
            </a:r>
            <a:r>
              <a:rPr lang="en-US" sz="2800" dirty="0" smtClean="0"/>
              <a:t>,  </a:t>
            </a:r>
            <a:r>
              <a:rPr lang="en-US" sz="2800" dirty="0" err="1" smtClean="0"/>
              <a:t>আকাশপথ</a:t>
            </a:r>
            <a:r>
              <a:rPr lang="en-US" sz="2800" dirty="0" smtClean="0"/>
              <a:t>।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3245477" y="1610241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জোড়ায় 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69772" y="295541"/>
            <a:ext cx="3021088" cy="219008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5678" y="6174825"/>
            <a:ext cx="910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এই যানবাহনগুলো স্থলপথে চলে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986675"/>
            <a:ext cx="120866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এসো আমরা আরো কিছু যানবাহনের ছবি দেখি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52" y="896183"/>
            <a:ext cx="4217441" cy="2550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47" y="3655350"/>
            <a:ext cx="4100652" cy="2449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0" y="981282"/>
            <a:ext cx="4091505" cy="243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49" y="3669491"/>
            <a:ext cx="4202648" cy="2435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8818" y="282749"/>
            <a:ext cx="887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ছবির যানবাহন গুলো আমরা কোথায় চলতে দেখি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416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rgbClr val="FFFF00"/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DD47E9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91" y="926087"/>
            <a:ext cx="4586086" cy="2343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89" y="938800"/>
            <a:ext cx="4586086" cy="2343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91" y="3602503"/>
            <a:ext cx="4586086" cy="234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89" y="3615380"/>
            <a:ext cx="4586086" cy="23310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50934" y="6147932"/>
            <a:ext cx="6329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এই যানবাহনগুলো </a:t>
            </a:r>
            <a:r>
              <a:rPr lang="bn-IN" sz="2800" dirty="0" smtClean="0"/>
              <a:t>জলপথে চলে 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2035167" y="301072"/>
            <a:ext cx="8499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/>
              <a:t>ছবির যানবাহন গুলো আমরা কোথায় চলতে দেখি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62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rgbClr val="FFFF00"/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DD47E9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6278" y="269551"/>
            <a:ext cx="8499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/>
              <a:t>ছবির যানবাহন গুলো আমরা কোথায় চলতে দেখি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50" y="854326"/>
            <a:ext cx="4335999" cy="2536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01" y="854326"/>
            <a:ext cx="4335999" cy="253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 b="6526"/>
          <a:stretch/>
        </p:blipFill>
        <p:spPr>
          <a:xfrm>
            <a:off x="3483650" y="3531728"/>
            <a:ext cx="4335999" cy="2536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26719" y="6201256"/>
            <a:ext cx="5739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/>
              <a:t>এই যানবাহনগুলো </a:t>
            </a:r>
            <a:r>
              <a:rPr lang="bn-IN" sz="2800" dirty="0" smtClean="0"/>
              <a:t>আকাশ পথে চলে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35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37"/>
            <a:ext cx="12192000" cy="157316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58000">
                <a:srgbClr val="FFFF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0" y="6704892"/>
            <a:ext cx="12192000" cy="157316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58000">
                <a:srgbClr val="FFFF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2014746" y="169555"/>
            <a:ext cx="177254" cy="653533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58000">
                <a:srgbClr val="FFFF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637" y="169556"/>
            <a:ext cx="176909" cy="653533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58000">
                <a:srgbClr val="FFFF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894254" y="476956"/>
            <a:ext cx="33602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 কাজ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88101"/>
              </p:ext>
            </p:extLst>
          </p:nvPr>
        </p:nvGraphicFramePr>
        <p:xfrm>
          <a:off x="1183384" y="1427961"/>
          <a:ext cx="9619170" cy="40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588"/>
                <a:gridCol w="3196291"/>
                <a:gridCol w="3196291"/>
              </a:tblGrid>
              <a:tr h="775422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দলীয় কাজ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14000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স্থলপথে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চলে এমন কয়েকটি যানবাহনের নাম লিখ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 মিনিট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140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জলপথে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চলে এমন কয়েকটি যানবাহনের নাম লিখ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সময় ৫ মিনিট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36519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শিউলি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আকাশপথে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চলে এমন কয়েকটি যানবাহনের নাম লিখ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 ৫ মিনিট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5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rgbClr val="FFFF00"/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DD47E9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5051" y="2152288"/>
            <a:ext cx="5495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পাঠের বিষয়বস্তু ও সার সংক্ষেপ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0" y="436061"/>
            <a:ext cx="4319417" cy="56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chemeClr val="accent4">
                  <a:lumMod val="75000"/>
                </a:schemeClr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C0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46" y="1193315"/>
            <a:ext cx="3628411" cy="47696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2246" y="238024"/>
            <a:ext cx="7092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বই সংযোগ পৃষ্ঠা নং ৮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" t="2164"/>
          <a:stretch/>
        </p:blipFill>
        <p:spPr>
          <a:xfrm>
            <a:off x="5667931" y="1193315"/>
            <a:ext cx="3825944" cy="52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00" y="712207"/>
            <a:ext cx="5552516" cy="4170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25851" y="5210249"/>
            <a:ext cx="53992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/>
              <a:t>শিক্ষার্থীর</a:t>
            </a:r>
            <a:r>
              <a:rPr lang="bn-IN" sz="4400" b="1" dirty="0" smtClean="0"/>
              <a:t> নিরব</a:t>
            </a:r>
            <a:r>
              <a:rPr lang="en-US" sz="4400" b="1" dirty="0" smtClean="0"/>
              <a:t> </a:t>
            </a:r>
            <a:r>
              <a:rPr lang="en-US" sz="4400" b="1" dirty="0" err="1"/>
              <a:t>পাঠ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320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chemeClr val="accent4">
                  <a:lumMod val="75000"/>
                </a:schemeClr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C0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755" y="875743"/>
            <a:ext cx="6612149" cy="27491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মূল্যায়ন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58" y="1403798"/>
            <a:ext cx="658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নিচের প্রশ্নগুলোর উত্তর দাও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9243" y="2292848"/>
            <a:ext cx="870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</a:t>
            </a:r>
            <a:r>
              <a:rPr lang="en-US" sz="2800" dirty="0" smtClean="0"/>
              <a:t> </a:t>
            </a:r>
            <a:r>
              <a:rPr lang="bn-IN" sz="2800" dirty="0" smtClean="0"/>
              <a:t>আমাদের জীবনে যানবাহন কেন এত গুরুত্বপূর্ণ?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9243" y="3094354"/>
            <a:ext cx="1068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২।</a:t>
            </a:r>
            <a:r>
              <a:rPr lang="en-US" sz="2800" dirty="0" smtClean="0"/>
              <a:t> </a:t>
            </a:r>
            <a:r>
              <a:rPr lang="bn-IN" sz="2800" dirty="0" smtClean="0"/>
              <a:t>দূরে যাবার জন্য আমরা কোন কোন যানবাহন ব্যবহার করে থাকি?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9243" y="3895860"/>
            <a:ext cx="996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৩।</a:t>
            </a:r>
            <a:r>
              <a:rPr lang="en-US" sz="2800" dirty="0" err="1" smtClean="0"/>
              <a:t>যানবাহন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bn-IN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99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7667" y="958803"/>
            <a:ext cx="103436" cy="46342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52117" y="1703040"/>
            <a:ext cx="57029" cy="32604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96000" y="1645695"/>
            <a:ext cx="57029" cy="32604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82890" y="1291752"/>
            <a:ext cx="3996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শিক্ষক</a:t>
            </a:r>
            <a:r>
              <a:rPr lang="en-US" sz="4000" b="1" dirty="0"/>
              <a:t> </a:t>
            </a:r>
            <a:r>
              <a:rPr lang="en-US" sz="4000" b="1" dirty="0" err="1"/>
              <a:t>পরিচিতি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569502" y="2113505"/>
            <a:ext cx="62434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/>
              <a:t>মোছাঃ জেসমিন আক্তার</a:t>
            </a:r>
          </a:p>
          <a:p>
            <a:r>
              <a:rPr lang="bn-IN" sz="2800" dirty="0"/>
              <a:t>সহকারী শিক্ষক</a:t>
            </a:r>
          </a:p>
          <a:p>
            <a:r>
              <a:rPr lang="bn-IN" sz="2800" dirty="0"/>
              <a:t>সহড়াবাড়ীয়া সরকারী প্রাথমিক</a:t>
            </a:r>
          </a:p>
          <a:p>
            <a:r>
              <a:rPr lang="bn-IN" sz="2800" dirty="0"/>
              <a:t>গাংনী,মেহেরপুর।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993192" y="1259073"/>
            <a:ext cx="2985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/>
              <a:t>পাঠ পরিচিতি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6250983" y="177701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/>
              <a:t>শ্রেণিঃ</a:t>
            </a:r>
            <a:r>
              <a:rPr lang="en-US" sz="2800" dirty="0"/>
              <a:t> </a:t>
            </a:r>
            <a:r>
              <a:rPr lang="en-US" sz="2800" dirty="0" err="1"/>
              <a:t>তৃতীয়</a:t>
            </a:r>
            <a:endParaRPr lang="en-US" sz="2800" dirty="0"/>
          </a:p>
          <a:p>
            <a:r>
              <a:rPr lang="bn-IN" sz="2800" dirty="0"/>
              <a:t> </a:t>
            </a:r>
            <a:r>
              <a:rPr lang="bn-IN" sz="2800" dirty="0" smtClean="0"/>
              <a:t>বিষয়ঃ</a:t>
            </a:r>
            <a:r>
              <a:rPr lang="en-US" sz="2800" dirty="0" err="1" smtClean="0"/>
              <a:t>বাংলাদেশ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বিশ্ব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পরিচয়</a:t>
            </a:r>
            <a:endParaRPr lang="en-US" sz="2800" dirty="0"/>
          </a:p>
          <a:p>
            <a:r>
              <a:rPr lang="bn-IN" sz="2800" dirty="0"/>
              <a:t>পাঠ </a:t>
            </a:r>
            <a:r>
              <a:rPr lang="bn-IN" sz="2800" dirty="0" smtClean="0"/>
              <a:t>শিরোনাম</a:t>
            </a:r>
            <a:r>
              <a:rPr lang="en-US" sz="2800" dirty="0" smtClean="0"/>
              <a:t>ঃ </a:t>
            </a:r>
            <a:r>
              <a:rPr lang="en-US" sz="2800" dirty="0" err="1" smtClean="0"/>
              <a:t>প্রাকৃতিক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</a:t>
            </a:r>
            <a:endParaRPr lang="en-US" sz="2800" dirty="0" smtClean="0"/>
          </a:p>
          <a:p>
            <a:r>
              <a:rPr lang="en-US" sz="2800" dirty="0" err="1" smtClean="0"/>
              <a:t>পাঠ্যাংশঃ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যানবাহন</a:t>
            </a:r>
            <a:endParaRPr lang="bn-IN" sz="2800" dirty="0" smtClean="0"/>
          </a:p>
          <a:p>
            <a:r>
              <a:rPr lang="en-US" sz="2800" dirty="0" smtClean="0"/>
              <a:t>সময়ঃ৪০ </a:t>
            </a:r>
            <a:r>
              <a:rPr lang="en-US" sz="2800" dirty="0" err="1"/>
              <a:t>মিনিট</a:t>
            </a:r>
            <a:endParaRPr lang="en-US" sz="2800" dirty="0"/>
          </a:p>
          <a:p>
            <a:r>
              <a:rPr lang="en-US" sz="2800" dirty="0" smtClean="0"/>
              <a:t>তারিখঃ১</a:t>
            </a:r>
            <a:r>
              <a:rPr lang="en-US" sz="2800" dirty="0"/>
              <a:t>৬</a:t>
            </a:r>
            <a:r>
              <a:rPr lang="bn-IN" sz="2800" dirty="0" smtClean="0"/>
              <a:t>/০</a:t>
            </a:r>
            <a:r>
              <a:rPr lang="en-US" sz="2800" dirty="0"/>
              <a:t>৯</a:t>
            </a:r>
            <a:r>
              <a:rPr lang="bn-IN" sz="2800" dirty="0"/>
              <a:t>/২০২০ ইং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59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chemeClr val="accent4">
                  <a:lumMod val="75000"/>
                </a:schemeClr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C0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672" y="694657"/>
            <a:ext cx="982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এসো আমরা উত্তর গুলো মিলিয়ে দেখি 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1440" y="1701833"/>
            <a:ext cx="10947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উত্তরঃ </a:t>
            </a:r>
            <a:r>
              <a:rPr lang="bn-IN" sz="2800" dirty="0"/>
              <a:t>দূরে যাবার জন্য ,মালামাল এক জায়গা থেকে অন্য জায়গায় নিয়ে যাবার জন্য ইত্যাদি কাজে আমরা যানবাহন ব্যবহার করে থাকি।</a:t>
            </a:r>
            <a:endParaRPr lang="en-GB" sz="2800" dirty="0"/>
          </a:p>
          <a:p>
            <a:r>
              <a:rPr lang="bn-IN" sz="2800" dirty="0" smtClean="0"/>
              <a:t>তাই আমাদের জীবনে যানবাহন এত গুরুত্বপূর্ণ। 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1440" y="3315146"/>
            <a:ext cx="9594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২।  উত্তরঃ দূরে যাবার জন্য আমরা বাস ট্রেন ,লঞ্চ, স্টিমার ও উড়োজাহাজ ব্যবহার করে থাকি।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1440" y="4449194"/>
            <a:ext cx="996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৩। উত্তরঃ</a:t>
            </a:r>
            <a:r>
              <a:rPr lang="en-US" sz="2800" dirty="0" err="1" smtClean="0"/>
              <a:t>যানবাহন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en-US" sz="2800" dirty="0" smtClean="0"/>
              <a:t>।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2769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rgbClr val="FFFF00"/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DD47E9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2019" y="1695551"/>
            <a:ext cx="5298505" cy="86734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পরিকল্পিত 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041" y="2562897"/>
            <a:ext cx="6581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smtClean="0"/>
              <a:t>তোমার নিকট পরিবেশে তুমি যে সব যানবাহন ব্যবহার কর থাক তার একটি তালিকা তৈরি করে আনবে।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 b="12372"/>
          <a:stretch/>
        </p:blipFill>
        <p:spPr>
          <a:xfrm>
            <a:off x="441678" y="1389680"/>
            <a:ext cx="4207596" cy="28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rgbClr val="FFFF00"/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DD47E9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19" y="0"/>
            <a:ext cx="6224588" cy="5585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3152" y="5484830"/>
            <a:ext cx="66287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 ধন্যবাদ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5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3"/>
          <a:stretch/>
        </p:blipFill>
        <p:spPr>
          <a:xfrm>
            <a:off x="820834" y="665944"/>
            <a:ext cx="3341972" cy="479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4006" y="1694257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পাঠ</a:t>
            </a:r>
            <a:r>
              <a:rPr lang="en-US" sz="3600" dirty="0"/>
              <a:t> </a:t>
            </a:r>
            <a:r>
              <a:rPr lang="en-US" sz="3600" dirty="0" err="1"/>
              <a:t>শেষে</a:t>
            </a:r>
            <a:r>
              <a:rPr lang="en-US" sz="3600" dirty="0"/>
              <a:t>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যা</a:t>
            </a:r>
            <a:r>
              <a:rPr lang="en-US" sz="3600" dirty="0"/>
              <a:t> </a:t>
            </a:r>
            <a:r>
              <a:rPr lang="en-US" sz="3600" dirty="0" err="1"/>
              <a:t>শিখব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4681398" y="727499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শিখনফল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7548" y="2540643"/>
            <a:ext cx="840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১.২.৪ 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পরিবেশের</a:t>
            </a:r>
            <a:r>
              <a:rPr lang="en-US" sz="2800" dirty="0" smtClean="0"/>
              <a:t> </a:t>
            </a:r>
            <a:r>
              <a:rPr lang="bn-IN" sz="2800" dirty="0" smtClean="0"/>
              <a:t>গুরুত্ব বর্ণনা করতে পারবে।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3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9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7112" y="2180619"/>
            <a:ext cx="9007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এসো আমরা কিছু ছবি দেখি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3205" y="75740"/>
            <a:ext cx="87992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ছবিতে আমরা কি দেখতে পাচ্ছি?</a:t>
            </a:r>
            <a:endParaRPr lang="en-GB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8356" y="6105908"/>
            <a:ext cx="888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বিভিন্ন কাজে আমরা যানবাহন ব্যববহার করে থাকি।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5" y="678270"/>
            <a:ext cx="4105818" cy="2230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85" y="657467"/>
            <a:ext cx="4105818" cy="2251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1" y="3403319"/>
            <a:ext cx="4105445" cy="2191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27" y="3297414"/>
            <a:ext cx="4105818" cy="225119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894116" y="2180619"/>
            <a:ext cx="2946732" cy="2329445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যানবাহন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21088" y="2887103"/>
            <a:ext cx="221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বাস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8390" y="2908663"/>
            <a:ext cx="209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এরোপ্লেন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05319" y="5624681"/>
            <a:ext cx="202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লঞ্চ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5614367"/>
            <a:ext cx="204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ট্রাক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89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11" grpId="0"/>
      <p:bldP spid="14" grpId="0" animBg="1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941850" y="173041"/>
            <a:ext cx="77273" cy="6426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101848" y="45719"/>
            <a:ext cx="90152" cy="67403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226668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58814"/>
            <a:ext cx="90152" cy="67403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37752" y="125340"/>
            <a:ext cx="11874321" cy="99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65827" y="6594532"/>
            <a:ext cx="11846246" cy="95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72877" y="224709"/>
            <a:ext cx="78160" cy="6398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67766" y="1214715"/>
            <a:ext cx="6880935" cy="2716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আমরা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পড়ব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Horizontal Scroll 28"/>
          <p:cNvSpPr/>
          <p:nvPr/>
        </p:nvSpPr>
        <p:spPr>
          <a:xfrm>
            <a:off x="4889654" y="2457914"/>
            <a:ext cx="4908314" cy="246282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যানবাহন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25509" y="1787694"/>
            <a:ext cx="3580327" cy="288587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6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167" y="575814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একক কাজ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5073" y="1879384"/>
            <a:ext cx="9767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/>
              <a:t>আমরা </a:t>
            </a:r>
            <a:r>
              <a:rPr lang="bn-IN" sz="3600" dirty="0"/>
              <a:t>কি কি </a:t>
            </a:r>
            <a:r>
              <a:rPr lang="bn-IN" sz="3600" dirty="0" smtClean="0"/>
              <a:t>কাজে যানবাহন </a:t>
            </a:r>
            <a:r>
              <a:rPr lang="bn-IN" sz="3600" dirty="0"/>
              <a:t>ব্যবহার </a:t>
            </a:r>
            <a:r>
              <a:rPr lang="bn-IN" sz="3600" dirty="0" smtClean="0"/>
              <a:t>করে থাকি?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5073" y="2667382"/>
            <a:ext cx="11005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/>
              <a:t>উত্তরঃ দূরে যাবার জন্য ,মালামাল এক জায়গা থেকে অন্য জায়গায় নিয়ে যাবার জন্য ইত্যাদি কাজে আমরা যানবাহন ব্যবহার করে থাকি।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48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821" y="1099899"/>
            <a:ext cx="11146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এসো আমরা আরো কিছু ছবি দেখি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1238" y="351076"/>
            <a:ext cx="789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ছবিটি লক্ষ্য করি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4397" y="5624341"/>
            <a:ext cx="949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যানবাহন সামাজিক পরিবেশের আরো একটি উপাদান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94" y="1058962"/>
            <a:ext cx="6526667" cy="43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299" y="5131058"/>
            <a:ext cx="911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রাস্তা ও যানবাহন আমাদের অনেক উপকারে আসে 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6" y="947051"/>
            <a:ext cx="5345268" cy="3637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7051"/>
            <a:ext cx="5567932" cy="36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gradFill>
            <a:gsLst>
              <a:gs pos="37000">
                <a:srgbClr val="DD47E9"/>
              </a:gs>
              <a:gs pos="3000">
                <a:srgbClr val="FFFF00"/>
              </a:gs>
              <a:gs pos="70000">
                <a:srgbClr val="002060"/>
              </a:gs>
              <a:gs pos="100000">
                <a:srgbClr val="C00000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2653" y="377924"/>
            <a:ext cx="48814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ছবিটি লক্ষ্য করি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0"/>
          <a:stretch/>
        </p:blipFill>
        <p:spPr>
          <a:xfrm>
            <a:off x="371879" y="1242411"/>
            <a:ext cx="5521548" cy="3662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8921"/>
            <a:ext cx="5504127" cy="3696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5740" y="5357088"/>
            <a:ext cx="7276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রাস্তা দিয়ে আমরা বিদ্যালয়ে যায় 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21802" y="5369444"/>
            <a:ext cx="6980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হাটে বাজারে যায় 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25074" y="5344732"/>
            <a:ext cx="793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বিভিন্ন জায়গায় বেড়াতে যায়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35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428</Words>
  <Application>Microsoft Office PowerPoint</Application>
  <PresentationFormat>Widescreen</PresentationFormat>
  <Paragraphs>91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Microsoft account</cp:lastModifiedBy>
  <cp:revision>277</cp:revision>
  <dcterms:created xsi:type="dcterms:W3CDTF">2020-04-05T16:07:52Z</dcterms:created>
  <dcterms:modified xsi:type="dcterms:W3CDTF">2020-09-16T09:28:33Z</dcterms:modified>
</cp:coreProperties>
</file>