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3" r:id="rId4"/>
    <p:sldId id="259" r:id="rId5"/>
    <p:sldId id="261" r:id="rId6"/>
    <p:sldId id="263" r:id="rId7"/>
    <p:sldId id="264" r:id="rId8"/>
    <p:sldId id="271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56A"/>
    <a:srgbClr val="FFFFFF"/>
    <a:srgbClr val="1D7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0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256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4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4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B1D7-2279-4EF3-BDDD-9E0B35E5B1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41F6-FA53-48C8-BCC3-88C09F77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2176496" y="1393706"/>
            <a:ext cx="9666514" cy="3184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err="1" smtClean="0">
                <a:solidFill>
                  <a:schemeClr val="bg1"/>
                </a:solidFill>
              </a:rPr>
              <a:t>স্বাগতম</a:t>
            </a:r>
            <a:endParaRPr lang="en-US" sz="250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99771" y="3797490"/>
            <a:ext cx="9074150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546">
            <a:off x="9737154" y="1488877"/>
            <a:ext cx="771842" cy="67275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799771" y="3942633"/>
            <a:ext cx="9074150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99771" y="4095033"/>
            <a:ext cx="9074150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6605"/>
            <a:ext cx="10515600" cy="761310"/>
          </a:xfrm>
          <a:solidFill>
            <a:srgbClr val="FFFFFF">
              <a:alpha val="55000"/>
            </a:srgb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9" y="2955237"/>
            <a:ext cx="11259082" cy="2226364"/>
          </a:xfrm>
        </p:spPr>
      </p:pic>
    </p:spTree>
    <p:extLst>
      <p:ext uri="{BB962C8B-B14F-4D97-AF65-F5344CB8AC3E}">
        <p14:creationId xmlns:p14="http://schemas.microsoft.com/office/powerpoint/2010/main" val="23800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4502" y="269364"/>
            <a:ext cx="11716833" cy="64008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99" y="4536144"/>
            <a:ext cx="2278572" cy="1504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77" y="454403"/>
            <a:ext cx="3188694" cy="2837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41" y="4851027"/>
            <a:ext cx="1984616" cy="1411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3" y="4574098"/>
            <a:ext cx="2745156" cy="16889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952301" y="5596663"/>
            <a:ext cx="428851" cy="891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90742" y="5596663"/>
            <a:ext cx="428851" cy="891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602695" y="5596663"/>
            <a:ext cx="428851" cy="891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0166949" y="3519623"/>
            <a:ext cx="2" cy="78923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6" y="4536144"/>
            <a:ext cx="2284106" cy="141826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60892" y="746674"/>
            <a:ext cx="3574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খাদ্যশৃঙ্খল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sp>
        <p:nvSpPr>
          <p:cNvPr id="23" name="Rectangle 22"/>
          <p:cNvSpPr/>
          <p:nvPr/>
        </p:nvSpPr>
        <p:spPr>
          <a:xfrm>
            <a:off x="854113" y="2006513"/>
            <a:ext cx="689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5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5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প্রাণিতে শক্তি প্রবাহের</a:t>
            </a:r>
            <a:r>
              <a:rPr lang="en-US" sz="4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ধারাবাহিক প্রক্রিয়াকে খাদ্যশৃঙ্খল বলে।</a:t>
            </a:r>
            <a:endParaRPr lang="en-US" sz="45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163" y="3725787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ঘাস</a:t>
            </a:r>
            <a:endParaRPr lang="en-US" sz="3600" b="1" spc="50" dirty="0">
              <a:ln w="1143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7663" y="376251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ঘাসফড়িং</a:t>
            </a:r>
            <a:endParaRPr lang="en-US" sz="36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1763" y="372578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endParaRPr lang="en-US" sz="36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60063" y="376251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সাপ</a:t>
            </a:r>
            <a:endParaRPr lang="en-US" sz="36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22163" y="368631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ঈগল</a:t>
            </a:r>
            <a:endParaRPr lang="en-US" sz="36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830913" y="3914917"/>
            <a:ext cx="609600" cy="228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155013" y="3914917"/>
            <a:ext cx="609600" cy="228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793313" y="3914917"/>
            <a:ext cx="609600" cy="228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355413" y="3914917"/>
            <a:ext cx="609600" cy="228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9182" y="150124"/>
            <a:ext cx="11873552" cy="65798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4437" y="3124202"/>
            <a:ext cx="3786083" cy="345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330" y="3920458"/>
            <a:ext cx="2504961" cy="154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429" y="2674231"/>
            <a:ext cx="1996308" cy="126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1625419"/>
            <a:ext cx="1371600" cy="90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645" y="50622"/>
            <a:ext cx="1424370" cy="12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598" y="280698"/>
            <a:ext cx="2380953" cy="122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918" y="5492160"/>
            <a:ext cx="184079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8624" y="640215"/>
            <a:ext cx="2203315" cy="22531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4602123" y="5136384"/>
            <a:ext cx="275800" cy="655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722996" y="2427032"/>
            <a:ext cx="2530840" cy="20769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689727" y="1044399"/>
            <a:ext cx="2456949" cy="4721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291942" y="2105937"/>
            <a:ext cx="947282" cy="20850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03" y="4044016"/>
            <a:ext cx="1013821" cy="127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24" y="1902725"/>
            <a:ext cx="2002901" cy="192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5" y="3703189"/>
            <a:ext cx="2103997" cy="191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5715000" y="5029200"/>
            <a:ext cx="1600200" cy="1066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295975" y="1951819"/>
            <a:ext cx="3048000" cy="16001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743200" y="5059344"/>
            <a:ext cx="8243248" cy="9485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505200" y="3962400"/>
            <a:ext cx="342161" cy="204546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</p:cNvCxnSpPr>
          <p:nvPr/>
        </p:nvCxnSpPr>
        <p:spPr>
          <a:xfrm flipH="1" flipV="1">
            <a:off x="2880167" y="1357407"/>
            <a:ext cx="443416" cy="1316824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20062" y="2416501"/>
            <a:ext cx="3062291" cy="76020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695700" y="1257300"/>
            <a:ext cx="6858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62200" y="9144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ঈগল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6100" y="529878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কাঠবিড়ালি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400" y="51771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ঘাসফড়িং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0" y="51771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খরগোস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91160" y="126545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হরিণ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432363"/>
            <a:ext cx="7237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বাঘ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86600" y="33528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পতঙ্গভোজী পাখি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19050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8055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559" y="2945151"/>
            <a:ext cx="1289987" cy="917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Straight Arrow Connector 37"/>
          <p:cNvCxnSpPr/>
          <p:nvPr/>
        </p:nvCxnSpPr>
        <p:spPr>
          <a:xfrm rot="16200000" flipV="1">
            <a:off x="3924300" y="1104900"/>
            <a:ext cx="609600" cy="53340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3521373" y="2650827"/>
            <a:ext cx="653454" cy="53340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05400" y="350520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V="1">
            <a:off x="4724400" y="4038600"/>
            <a:ext cx="609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4114800" y="2667001"/>
            <a:ext cx="609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3352800" y="1371600"/>
            <a:ext cx="838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019800" y="3011236"/>
            <a:ext cx="1350407" cy="14083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191000" y="990600"/>
            <a:ext cx="3124200" cy="1685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0780" y="5596830"/>
            <a:ext cx="3574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8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830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488" y="313897"/>
            <a:ext cx="11423176" cy="6225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520" y="738227"/>
            <a:ext cx="3574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8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sp>
        <p:nvSpPr>
          <p:cNvPr id="7" name="Rectangle 6"/>
          <p:cNvSpPr/>
          <p:nvPr/>
        </p:nvSpPr>
        <p:spPr>
          <a:xfrm>
            <a:off x="857784" y="1746195"/>
            <a:ext cx="1051602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5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একাধিক খাদ্য শৃঙ্খল একত্রে মিলে যে জাল তৈরি করে</a:t>
            </a:r>
            <a:r>
              <a:rPr lang="en-US" sz="35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 খাদ্যজাল বলে ।</a:t>
            </a:r>
            <a:endParaRPr lang="en-US" sz="35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3033" y="4713689"/>
            <a:ext cx="9143999" cy="646331"/>
            <a:chOff x="1675171" y="3253145"/>
            <a:chExt cx="9143999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1675171" y="3253145"/>
              <a:ext cx="16001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8770" y="3253145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ঘাসফড়িং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3218" y="3253145"/>
              <a:ext cx="914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ব্যাঙ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37218" y="3253145"/>
              <a:ext cx="838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সাপ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76170" y="3253145"/>
              <a:ext cx="1143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ঈগল।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122970" y="3462010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637570" y="3462010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237770" y="3462010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8914170" y="3462010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31132" y="2738774"/>
            <a:ext cx="7353300" cy="646331"/>
            <a:chOff x="1713270" y="1311414"/>
            <a:chExt cx="7353300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713270" y="1311414"/>
              <a:ext cx="1562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4970" y="1311414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খরগোস</a:t>
              </a:r>
              <a:endPara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8570" y="1311414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সাপ</a:t>
              </a:r>
              <a:endPara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66370" y="1311414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ঈগল।</a:t>
              </a:r>
              <a:endPara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275370" y="1520279"/>
              <a:ext cx="609600" cy="22860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856770" y="1520279"/>
              <a:ext cx="609600" cy="22860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408970" y="1520279"/>
              <a:ext cx="609600" cy="22860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1132" y="4055384"/>
            <a:ext cx="9182100" cy="646331"/>
            <a:chOff x="1713270" y="2643545"/>
            <a:chExt cx="9182100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1713270" y="2643545"/>
              <a:ext cx="1562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4970" y="264354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ঘাসফড়িং</a:t>
              </a:r>
              <a:endPara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32870" y="2643545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পতঙ্গভোজী </a:t>
              </a:r>
              <a:r>
                <a:rPr lang="bn-BD" sz="36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পাখি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99970" y="2643545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ঈগল।</a:t>
              </a:r>
              <a:endPara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122970" y="2852410"/>
              <a:ext cx="609600" cy="22860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485170" y="2852410"/>
              <a:ext cx="609600" cy="22860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8914170" y="2852410"/>
              <a:ext cx="609600" cy="22860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93033" y="5371993"/>
            <a:ext cx="6172199" cy="646331"/>
            <a:chOff x="1675171" y="3944633"/>
            <a:chExt cx="6172199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1675171" y="3944633"/>
              <a:ext cx="1600199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dirty="0">
                  <a:ln w="0"/>
                  <a:solidFill>
                    <a:srgbClr val="ED7D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dirty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84970" y="3944633"/>
              <a:ext cx="1905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ED7D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কাঠবিড়ালি</a:t>
              </a:r>
              <a:endParaRPr lang="en-US" sz="3600" dirty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122970" y="4153498"/>
              <a:ext cx="609600" cy="228600"/>
            </a:xfrm>
            <a:prstGeom prst="right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866170" y="4153498"/>
              <a:ext cx="609600" cy="228600"/>
            </a:xfrm>
            <a:prstGeom prst="rightArrow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51970" y="3944633"/>
              <a:ext cx="12954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ED7D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ঈগল।</a:t>
              </a:r>
              <a:endParaRPr lang="en-US" sz="3600" dirty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13363" y="3397079"/>
            <a:ext cx="4957965" cy="646331"/>
            <a:chOff x="1695501" y="2028859"/>
            <a:chExt cx="4957965" cy="646331"/>
          </a:xfrm>
        </p:grpSpPr>
        <p:sp>
          <p:nvSpPr>
            <p:cNvPr id="41" name="TextBox 40"/>
            <p:cNvSpPr txBox="1"/>
            <p:nvPr/>
          </p:nvSpPr>
          <p:spPr>
            <a:xfrm>
              <a:off x="5434266" y="202885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n w="22225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বাঘ।</a:t>
              </a:r>
              <a:endParaRPr lang="en-US" sz="36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95501" y="2028859"/>
              <a:ext cx="1719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b="1" dirty="0">
                  <a:ln w="22225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74726" y="202885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n w="22225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হরিণ</a:t>
              </a:r>
              <a:endParaRPr lang="en-US" sz="36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3265124" y="2237724"/>
              <a:ext cx="609600" cy="228600"/>
            </a:xfrm>
            <a:prstGeom prst="right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4824666" y="2237724"/>
              <a:ext cx="609600" cy="228600"/>
            </a:xfrm>
            <a:prstGeom prst="right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15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9285" y="382139"/>
            <a:ext cx="7422527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৭নং </a:t>
            </a:r>
            <a:r>
              <a:rPr lang="bn-BD" sz="36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খোল</a:t>
            </a:r>
            <a:endParaRPr lang="en-US" sz="36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" y="1626216"/>
            <a:ext cx="11941892" cy="39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3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25" y="187893"/>
            <a:ext cx="9113521" cy="6531570"/>
          </a:xfrm>
        </p:spPr>
      </p:pic>
    </p:spTree>
    <p:extLst>
      <p:ext uri="{BB962C8B-B14F-4D97-AF65-F5344CB8AC3E}">
        <p14:creationId xmlns:p14="http://schemas.microsoft.com/office/powerpoint/2010/main" val="632673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0649" y="778123"/>
            <a:ext cx="3361750" cy="122513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6035" y="2593273"/>
            <a:ext cx="9052866" cy="941499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/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শৃঙ্খল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6035" y="3671446"/>
            <a:ext cx="9052866" cy="941499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/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6035" y="4749619"/>
            <a:ext cx="9052866" cy="941499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/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শৃঙ্খল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9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0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5371816"/>
            <a:ext cx="12192000" cy="288032"/>
          </a:xfrm>
        </p:spPr>
        <p:txBody>
          <a:bodyPr>
            <a:noAutofit/>
          </a:bodyPr>
          <a:lstStyle/>
          <a:p>
            <a:r>
              <a:rPr lang="en-US" altLang="ko-KR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altLang="ko-KR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ko-KR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altLang="ko-KR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ko-KR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2652" y="4495043"/>
            <a:ext cx="5945148" cy="2100703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মোহাম্মদ রুহুল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আমীন স্বপন</a:t>
            </a:r>
          </a:p>
          <a:p>
            <a:pPr algn="ctr"/>
            <a:r>
              <a:rPr lang="bn-BD" sz="3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প্রাথমিক বিদ্যালয়</a:t>
            </a:r>
          </a:p>
          <a:p>
            <a:pPr algn="ctr"/>
            <a:r>
              <a:rPr lang="bn-IN" sz="3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তাহিরপুর,সুনামগঞ্জ।</a:t>
            </a:r>
            <a:endParaRPr lang="en-US" sz="3000" b="1" dirty="0">
              <a:ln w="22225">
                <a:noFill/>
                <a:prstDash val="solid"/>
              </a:ln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526" y="448446"/>
            <a:ext cx="4343400" cy="854208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87" y="1536778"/>
            <a:ext cx="2763078" cy="2763078"/>
          </a:xfrm>
          <a:prstGeom prst="ellipse">
            <a:avLst/>
          </a:prstGeom>
          <a:ln w="63500" cap="rnd">
            <a:solidFill>
              <a:srgbClr val="E3EB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40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43014" y="2320316"/>
            <a:ext cx="7497021" cy="122513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/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 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43014" y="3698740"/>
            <a:ext cx="7497021" cy="122513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/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 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50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9462" y="457200"/>
            <a:ext cx="4086367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855" y="1572164"/>
            <a:ext cx="7489131" cy="454714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bn-BD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45" y="1616051"/>
            <a:ext cx="3419509" cy="44162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43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217" y="3631914"/>
            <a:ext cx="11359167" cy="169277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712913" indent="-1712913" algn="just"/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১.১.৫ - </a:t>
            </a:r>
            <a:r>
              <a:rPr lang="bn-BD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শৃঙ্খল</a:t>
            </a:r>
            <a:r>
              <a:rPr lang="en-US" sz="5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সৌরশক্তি</a:t>
            </a:r>
            <a:r>
              <a:rPr lang="en-US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</a:t>
            </a:r>
            <a:r>
              <a:rPr lang="en-US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সঞ্চারিত</a:t>
            </a:r>
            <a:r>
              <a:rPr lang="en-US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5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5594" y="899978"/>
            <a:ext cx="30351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217" y="2497912"/>
            <a:ext cx="11359167" cy="8925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320800" indent="-1320800" algn="just"/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.১.৪</a:t>
            </a:r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5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শৃঙ্খল ও খাদ্যজাল কী তা বলতে পারবে</a:t>
            </a:r>
            <a:r>
              <a:rPr lang="bn-BD" sz="5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462" y="35338"/>
            <a:ext cx="10680173" cy="7848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bn-BD" sz="45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463" y="899668"/>
            <a:ext cx="10680172" cy="5772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19" y="817435"/>
            <a:ext cx="2335138" cy="2335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2" y="4692393"/>
            <a:ext cx="10680173" cy="1284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75" y="2091592"/>
            <a:ext cx="7042734" cy="38101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3440" y="5981211"/>
            <a:ext cx="10549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সূর্যের আলো ব্যবহার করে নিজের খাদ্য নিজেই তৈরি করে। </a:t>
            </a:r>
            <a:endParaRPr lang="en-US" sz="40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60137" y="3147888"/>
            <a:ext cx="251311" cy="9101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44857" y="2887523"/>
            <a:ext cx="902044" cy="71546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90146" y="4347843"/>
            <a:ext cx="274009" cy="70131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10568" y="3744454"/>
            <a:ext cx="981563" cy="79879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25866" y="2091301"/>
            <a:ext cx="1282766" cy="51114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02275" y="2700901"/>
            <a:ext cx="1134920" cy="49142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463" y="916294"/>
            <a:ext cx="10680172" cy="57728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462" y="35338"/>
            <a:ext cx="10680173" cy="7848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bn-BD" sz="45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219" y="5981211"/>
            <a:ext cx="4386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40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23178" y="4096342"/>
            <a:ext cx="2271331" cy="89972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96653" y="2485021"/>
            <a:ext cx="2524381" cy="86943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19" y="2400064"/>
            <a:ext cx="4037278" cy="20807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71" y="3802695"/>
            <a:ext cx="1560397" cy="19574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63" y="1149086"/>
            <a:ext cx="2446615" cy="25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1635" y="2784341"/>
            <a:ext cx="6978406" cy="1225135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খাদকঃ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635" y="4379352"/>
            <a:ext cx="6978406" cy="122513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খাদ্যঃ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931" y="600698"/>
            <a:ext cx="10515600" cy="122513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500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500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sz="6500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500" b="1" dirty="0" smtClean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500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6204" y="2782760"/>
            <a:ext cx="2870302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9703345" y="4437921"/>
            <a:ext cx="8643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33855" y="4533457"/>
            <a:ext cx="7168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40"/>
            <a:ext cx="12192000" cy="6874540"/>
          </a:xfrm>
        </p:spPr>
      </p:pic>
      <p:sp>
        <p:nvSpPr>
          <p:cNvPr id="5" name="Rectangle 4"/>
          <p:cNvSpPr/>
          <p:nvPr/>
        </p:nvSpPr>
        <p:spPr>
          <a:xfrm>
            <a:off x="5189932" y="5965448"/>
            <a:ext cx="2763896" cy="8925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1320800" indent="-1320800" algn="ctr"/>
            <a:r>
              <a:rPr lang="en-US" sz="5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দেখো</a:t>
            </a:r>
            <a:endParaRPr lang="bn-BD" sz="5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9514" y="547953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400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216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খাদকঃ যে খায় তাকে খাদক বলে।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</dc:creator>
  <cp:lastModifiedBy>Abrar</cp:lastModifiedBy>
  <cp:revision>45</cp:revision>
  <dcterms:created xsi:type="dcterms:W3CDTF">2020-09-12T14:46:50Z</dcterms:created>
  <dcterms:modified xsi:type="dcterms:W3CDTF">2020-09-12T19:14:50Z</dcterms:modified>
</cp:coreProperties>
</file>