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5" r:id="rId12"/>
    <p:sldId id="285" r:id="rId13"/>
    <p:sldId id="286" r:id="rId14"/>
    <p:sldId id="287" r:id="rId15"/>
    <p:sldId id="288" r:id="rId16"/>
    <p:sldId id="289" r:id="rId17"/>
    <p:sldId id="271" r:id="rId18"/>
    <p:sldId id="293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07ED-9343-46D1-9C92-7370D53BC25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FED04-D832-45DD-B0AE-68BC6533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A7383-933A-4A37-85BA-71018429E61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35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7FE6-98A4-496E-9E4D-B83C2DB22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AB135-995C-43D9-994D-5A47F827C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EC560-22A6-4375-A0F3-B3DF9C37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7B21-5A5F-41C9-BE20-31B3B4BC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A68B-E386-4127-A972-087FD17B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4BC0-53C5-4586-8D34-73308015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68B3D-786C-4F36-B3EB-368E4061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544C4-578E-46E3-A940-E3EF0A4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2571-3396-4AB8-8860-603AEFCF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FFE1-E248-4397-AF84-C952F2DD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D3017-AD51-4E9E-8B52-3AC5E0B18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377D6-ADBE-49E9-8EB5-E706E3305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2C73-D67C-4967-B90A-B3043F1B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F85ED-722F-46E1-9869-D2433425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DB16E-732F-47B1-ACCC-234B9EBC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3AB0-26CA-4515-9A8B-8A527E3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AEE7-165F-4BBC-A308-6A0516B8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78D60-33CE-4CC3-9C6F-587692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A3DC-348D-4CDB-879E-F49DE09E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6F9D6-FDB8-4C41-95AD-119C6E02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53CB-4F4F-4811-80AE-F3D56FD6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A80A-DAC0-4BCC-A57B-72F077BA1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18927-FCCD-4A60-8210-E09A7DD3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BB3C7-41C7-4C8B-8822-0F168D1E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04FDA-C6C2-42EA-85AD-1941B101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9B3C-C451-4CE3-BE81-B274A274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70D4-9DDA-4A4C-9B98-1D47F393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47B00-2C1A-493A-9413-721721CC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1B4E9-19C3-435E-908A-033602199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934CA-4C31-4CA1-8D17-17C45201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8DD8-5464-47E9-8B87-30BDEC4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12CE-589E-452B-9B6B-EFB1AD73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7E64C-DBA8-497A-9630-FA96A8C4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D1C3B-44D4-42FF-B3A0-380A3D534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7E3BA-309A-4A52-B260-F8007DFBE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FA4F0-61A5-465F-91D2-93BB99E33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032A9-60CD-43AF-8216-04AB0284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6EB3C-EC1F-4825-8695-FA4B9C4F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FA1884-155B-4807-AB52-8FBE88A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1087-4D76-4BA7-8987-2EA1592E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494EB-28A2-46E2-BDA5-3FB45996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A4427-CABC-48B7-8A0E-9A409B42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93E62-AC4C-4E2A-8BC9-FA08A384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7D35E-0248-4749-8107-0F67965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193E-A720-45F2-81A6-C6A232D8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921BA-4A22-452F-99AF-5CC95E37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F5B8-B34B-4F79-B2D3-B4DD5217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A2FF0-88A9-416B-8BF6-3CFE3B74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62F52-7487-41BB-B589-A2CBD49D1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F78B5-D04B-4227-A81B-E6D60AD2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8078C-FD43-4F9D-9A14-88A68D9A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65F20-BA1C-4DF5-8D5F-BF342331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4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F25F-EA64-49B4-BE1B-FF988FBC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6E96F-17DD-46C9-A609-6ADA2579A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BF0A1-692B-4827-985F-BD2FB14FE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E2FD-E733-488F-B435-16EEBCC4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7FC53-E7D2-424A-82D4-92474326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7259D-02FC-4BB8-8F72-57611C67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FEF4F-2C10-4620-BC8A-98BA5BDD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2090-0F17-4178-88E5-1BF2F631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B8A8-3D5A-4B9C-BCE8-30D5FCFAF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EC37-7480-4A96-9B8C-AC15525C2F6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D30F-ABB7-493C-9C95-8C9DD508A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6DFCA-454F-409A-B9D7-E8B10C4A8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DA1E9-89FE-4E21-88D9-BA3074490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7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22.tmp"/><Relationship Id="rId7" Type="http://schemas.openxmlformats.org/officeDocument/2006/relationships/image" Target="../media/image19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98EC3-9EF4-4203-8B81-2A3151E2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2914769" y="135887"/>
            <a:ext cx="5867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AD26F-37F7-40D9-B0C3-A95870462ABB}"/>
              </a:ext>
            </a:extLst>
          </p:cNvPr>
          <p:cNvSpPr txBox="1"/>
          <p:nvPr/>
        </p:nvSpPr>
        <p:spPr>
          <a:xfrm>
            <a:off x="685800" y="1287436"/>
            <a:ext cx="1169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Companigonj</a:t>
            </a:r>
            <a:r>
              <a:rPr lang="en-US" sz="7200" dirty="0"/>
              <a:t> Online School</a:t>
            </a:r>
          </a:p>
        </p:txBody>
      </p:sp>
    </p:spTree>
    <p:extLst>
      <p:ext uri="{BB962C8B-B14F-4D97-AF65-F5344CB8AC3E}">
        <p14:creationId xmlns:p14="http://schemas.microsoft.com/office/powerpoint/2010/main" val="12010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CEFB88-753E-47C0-917B-FFFAEFF8F7D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81181" y="827062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7030A0"/>
                </a:solidFill>
              </a:rPr>
              <a:t>Today Lesson is----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28800"/>
            <a:ext cx="5289274" cy="8640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7" y="2532475"/>
            <a:ext cx="8345065" cy="2291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600" y="547343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Unit: 19,   Lesson: 1-2,    page no: 38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0541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EC4D29-180D-4B01-BC20-084862E67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28850"/>
            <a:ext cx="8136904" cy="15121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95600" y="1969867"/>
            <a:ext cx="6768752" cy="4168039"/>
            <a:chOff x="1669027" y="1752600"/>
            <a:chExt cx="5746255" cy="36639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027" y="1752600"/>
              <a:ext cx="5709385" cy="1221337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439" y="4321161"/>
              <a:ext cx="5711843" cy="1095422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027" y="3260148"/>
              <a:ext cx="5711843" cy="879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2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6F4E49-4168-4FA0-BAC7-C38B28C2FA50}"/>
              </a:ext>
            </a:extLst>
          </p:cNvPr>
          <p:cNvSpPr/>
          <p:nvPr/>
        </p:nvSpPr>
        <p:spPr>
          <a:xfrm>
            <a:off x="0" y="-10292"/>
            <a:ext cx="12191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10295" y="579777"/>
            <a:ext cx="817140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Let’s learn the word meanings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22629" y="2616289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/>
          <p:nvPr/>
        </p:nvSpPr>
        <p:spPr>
          <a:xfrm>
            <a:off x="7320136" y="219818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কৃষক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06295" y="3530213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1"/>
          <p:cNvSpPr txBox="1"/>
          <p:nvPr/>
        </p:nvSpPr>
        <p:spPr>
          <a:xfrm>
            <a:off x="7320136" y="3207048"/>
            <a:ext cx="175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2629" y="4505958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7205836" y="4150433"/>
            <a:ext cx="256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বিমান 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58695" y="5732673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/>
          <p:cNvSpPr txBox="1"/>
          <p:nvPr/>
        </p:nvSpPr>
        <p:spPr>
          <a:xfrm>
            <a:off x="7464152" y="532584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593" y="3068961"/>
            <a:ext cx="160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Doctor</a:t>
            </a:r>
            <a:endParaRPr lang="en-IN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6618" y="225973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Farmer</a:t>
            </a:r>
            <a:endParaRPr lang="en-IN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3593" y="4202206"/>
            <a:ext cx="160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Pilot</a:t>
            </a:r>
            <a:endParaRPr lang="en-IN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3593" y="5411097"/>
            <a:ext cx="2435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Blacksmith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6012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841705-5290-468B-818A-F3231714956A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532" y="1517543"/>
            <a:ext cx="8424935" cy="4680520"/>
            <a:chOff x="864615" y="1993574"/>
            <a:chExt cx="7249143" cy="414638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615" y="1993574"/>
              <a:ext cx="7249143" cy="1636903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049" y="3758381"/>
              <a:ext cx="6763694" cy="238158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08432" y="435606"/>
            <a:ext cx="6934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attentively</a:t>
            </a:r>
          </a:p>
        </p:txBody>
      </p:sp>
    </p:spTree>
    <p:extLst>
      <p:ext uri="{BB962C8B-B14F-4D97-AF65-F5344CB8AC3E}">
        <p14:creationId xmlns:p14="http://schemas.microsoft.com/office/powerpoint/2010/main" val="36966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CBEFDE-E788-462F-A3CB-B66803EDAE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23592" y="94385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Match the words with the sentences </a:t>
            </a:r>
            <a:endParaRPr lang="en-IN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23384" y="2432589"/>
            <a:ext cx="160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Farmer</a:t>
            </a:r>
            <a:endParaRPr lang="en-I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23384" y="3278539"/>
            <a:ext cx="160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Doctor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95601" y="4202206"/>
            <a:ext cx="160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Pilot</a:t>
            </a:r>
            <a:endParaRPr lang="en-I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95601" y="4962965"/>
            <a:ext cx="24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Blacksmith</a:t>
            </a:r>
            <a:endParaRPr lang="en-IN" sz="36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5" y="2557620"/>
            <a:ext cx="3858163" cy="59063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57" y="3374271"/>
            <a:ext cx="4172532" cy="41915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77" y="4186176"/>
            <a:ext cx="3505689" cy="51442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48" y="5009866"/>
            <a:ext cx="4572000" cy="5525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225196" y="2778992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5196" y="3583850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25196" y="4446228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3352" y="5286091"/>
            <a:ext cx="99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6DED08-A72F-40C0-822D-50CF13B3CE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63752" y="836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Fill in the blanks</a:t>
            </a:r>
            <a:endParaRPr lang="en-IN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6228" y="2996953"/>
            <a:ext cx="571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4000" dirty="0"/>
              <a:t>.  A …………. grows food</a:t>
            </a:r>
            <a:r>
              <a:rPr lang="en-US" sz="3600" dirty="0"/>
              <a:t>. </a:t>
            </a:r>
            <a:endParaRPr lang="en-IN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16873" y="3838754"/>
            <a:ext cx="664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  </a:t>
            </a:r>
            <a:r>
              <a:rPr lang="en-US" sz="3600" dirty="0"/>
              <a:t>A …………….. helps people.</a:t>
            </a:r>
            <a:endParaRPr lang="en-I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46228" y="4661848"/>
            <a:ext cx="536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  </a:t>
            </a:r>
            <a:r>
              <a:rPr lang="en-US" sz="3600" dirty="0"/>
              <a:t>A …………. flies a plane.</a:t>
            </a:r>
            <a:endParaRPr lang="en-I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6588" y="5373217"/>
            <a:ext cx="731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  </a:t>
            </a:r>
            <a:r>
              <a:rPr lang="en-US" sz="3600" dirty="0"/>
              <a:t>A ………………… makes metal things. </a:t>
            </a:r>
            <a:endParaRPr lang="en-IN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5560" y="184664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pilot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8472" y="1859004"/>
            <a:ext cx="161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doctor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3992" y="187456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blacksmith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7410" y="1863428"/>
            <a:ext cx="164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farmer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37799 0.1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287 0.29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115 L 0.1457 0.4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0612 0.5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5EC1B3-3F51-4CD8-A36F-DE1546C1D815}"/>
              </a:ext>
            </a:extLst>
          </p:cNvPr>
          <p:cNvSpPr/>
          <p:nvPr/>
        </p:nvSpPr>
        <p:spPr>
          <a:xfrm>
            <a:off x="0" y="0"/>
            <a:ext cx="12192000" cy="6981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84" y="3933057"/>
            <a:ext cx="1781424" cy="14289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9" y="1000333"/>
            <a:ext cx="1457528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51" y="2469382"/>
            <a:ext cx="17319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19" y="5197432"/>
            <a:ext cx="1988141" cy="125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4518" y="477114"/>
            <a:ext cx="788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Match the photos with the sentences</a:t>
            </a:r>
            <a:endParaRPr lang="en-IN" sz="36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7" y="1429018"/>
            <a:ext cx="3858163" cy="59063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51" y="5661248"/>
            <a:ext cx="3505689" cy="51442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34" y="4437951"/>
            <a:ext cx="4172532" cy="41915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924955"/>
            <a:ext cx="4572000" cy="552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020065" y="2137720"/>
            <a:ext cx="2157614" cy="25098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91964" y="1844824"/>
            <a:ext cx="2008571" cy="28310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91964" y="3260339"/>
            <a:ext cx="2008571" cy="27609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1"/>
          </p:cNvCxnSpPr>
          <p:nvPr/>
        </p:nvCxnSpPr>
        <p:spPr>
          <a:xfrm>
            <a:off x="3991964" y="3739141"/>
            <a:ext cx="2257487" cy="21793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89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C4C03C-068E-484F-A18F-4632DFCDB66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3178230" y="1340769"/>
            <a:ext cx="673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</a:rPr>
              <a:t>Answer to the following  questions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43672" y="2222583"/>
            <a:ext cx="601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3200" dirty="0"/>
              <a:t>Who flies plane?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Ans</a:t>
            </a:r>
            <a:r>
              <a:rPr lang="en-US" sz="3200" dirty="0">
                <a:solidFill>
                  <a:srgbClr val="002060"/>
                </a:solidFill>
              </a:rPr>
              <a:t>: A pilot.</a:t>
            </a:r>
          </a:p>
          <a:p>
            <a:r>
              <a:rPr lang="en-US" sz="3200" dirty="0"/>
              <a:t>2. Who helps the </a:t>
            </a:r>
            <a:r>
              <a:rPr lang="en-US" sz="3200" dirty="0" err="1"/>
              <a:t>pepole</a:t>
            </a:r>
            <a:r>
              <a:rPr lang="en-US" sz="3200" dirty="0"/>
              <a:t>?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Ans</a:t>
            </a:r>
            <a:r>
              <a:rPr lang="en-US" sz="3200" dirty="0">
                <a:solidFill>
                  <a:srgbClr val="002060"/>
                </a:solidFill>
              </a:rPr>
              <a:t>: A doctor.</a:t>
            </a:r>
          </a:p>
          <a:p>
            <a:r>
              <a:rPr lang="en-US" sz="3200" dirty="0"/>
              <a:t>3. Who makes metal things?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Ans</a:t>
            </a:r>
            <a:r>
              <a:rPr lang="en-US" sz="3200" dirty="0">
                <a:solidFill>
                  <a:srgbClr val="002060"/>
                </a:solidFill>
              </a:rPr>
              <a:t>: A blacksmith.</a:t>
            </a:r>
          </a:p>
          <a:p>
            <a:r>
              <a:rPr lang="en-US" sz="3200" dirty="0"/>
              <a:t>4. Who grows crops?</a:t>
            </a:r>
          </a:p>
          <a:p>
            <a:r>
              <a:rPr lang="en-US" sz="3200" dirty="0" err="1">
                <a:solidFill>
                  <a:srgbClr val="002060"/>
                </a:solidFill>
              </a:rPr>
              <a:t>Ans</a:t>
            </a:r>
            <a:r>
              <a:rPr lang="en-US" sz="3200" dirty="0">
                <a:solidFill>
                  <a:srgbClr val="002060"/>
                </a:solidFill>
              </a:rPr>
              <a:t>: A farmer.</a:t>
            </a:r>
          </a:p>
        </p:txBody>
      </p:sp>
    </p:spTree>
    <p:extLst>
      <p:ext uri="{BB962C8B-B14F-4D97-AF65-F5344CB8AC3E}">
        <p14:creationId xmlns:p14="http://schemas.microsoft.com/office/powerpoint/2010/main" val="2937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A452A2-502A-4B5B-86AF-ED88565A66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1" y="609601"/>
            <a:ext cx="683110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One day one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1" y="2060848"/>
            <a:ext cx="243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Blacksmith</a:t>
            </a:r>
            <a:endParaRPr lang="en-IN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31904" y="2384013"/>
            <a:ext cx="1981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7392144" y="206084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5708" y="3212977"/>
            <a:ext cx="51054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Sentence making: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2943" y="4375671"/>
            <a:ext cx="513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Rahim is a blacksmith.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5594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317BEE-DE63-4B8B-B6D4-7C41694A82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38151" y="1219201"/>
            <a:ext cx="540571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Home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26670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Write five occupations name.</a:t>
            </a:r>
          </a:p>
        </p:txBody>
      </p:sp>
    </p:spTree>
    <p:extLst>
      <p:ext uri="{BB962C8B-B14F-4D97-AF65-F5344CB8AC3E}">
        <p14:creationId xmlns:p14="http://schemas.microsoft.com/office/powerpoint/2010/main" val="13663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88438-B5FA-4820-A746-E075FAE98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6261" y="2882964"/>
            <a:ext cx="7792547" cy="18124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Assistant Teacher</a:t>
            </a:r>
          </a:p>
          <a:p>
            <a:pPr algn="ctr"/>
            <a:r>
              <a:rPr lang="en-US" sz="4400" b="1" dirty="0" err="1">
                <a:solidFill>
                  <a:srgbClr val="C00000"/>
                </a:solidFill>
              </a:rPr>
              <a:t>Dorakul</a:t>
            </a:r>
            <a:r>
              <a:rPr lang="en-US" sz="4400" b="1" dirty="0">
                <a:solidFill>
                  <a:srgbClr val="C00000"/>
                </a:solidFill>
              </a:rPr>
              <a:t> Govt primary </a:t>
            </a:r>
            <a:r>
              <a:rPr lang="en-US" sz="4400" b="1" dirty="0" err="1">
                <a:solidFill>
                  <a:srgbClr val="C00000"/>
                </a:solidFill>
              </a:rPr>
              <a:t>school,Companigonj,Sylhet.</a:t>
            </a:r>
            <a:r>
              <a:rPr lang="en-US" sz="4400" dirty="0" err="1">
                <a:solidFill>
                  <a:srgbClr val="FFFF00"/>
                </a:solidFill>
              </a:rPr>
              <a:t>i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405" y="2113523"/>
            <a:ext cx="4947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Jasmin </a:t>
            </a:r>
            <a:r>
              <a:rPr lang="en-US" sz="4400" b="1" dirty="0" err="1">
                <a:solidFill>
                  <a:srgbClr val="C00000"/>
                </a:solidFill>
              </a:rPr>
              <a:t>Akter</a:t>
            </a:r>
            <a:r>
              <a:rPr lang="en-US" sz="4400" b="1" dirty="0">
                <a:solidFill>
                  <a:srgbClr val="C00000"/>
                </a:solidFill>
              </a:rPr>
              <a:t> Jahan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6E8B5-1511-4856-94E7-CE68EDC2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1238442"/>
            <a:ext cx="3582660" cy="4208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109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C9A729-A8EF-491A-9E64-EB98AD76A12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79776" y="5301209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GOOD BYE</a:t>
            </a:r>
          </a:p>
        </p:txBody>
      </p:sp>
      <p:pic>
        <p:nvPicPr>
          <p:cNvPr id="5123" name="Picture 3" descr="D:\Rupa's contents\Rupa's PNG\bonus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0648"/>
            <a:ext cx="8424936" cy="53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6CC574-275C-4576-9CA4-B5A3D79E86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4100" y="204800"/>
            <a:ext cx="7543800" cy="609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Let’s see some pictures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38" y="902323"/>
            <a:ext cx="9231924" cy="52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5772" y="61425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Doctor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3661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45D1D7-4D08-4D4E-B238-1ED0FE86B7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" y="692696"/>
            <a:ext cx="1037492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0279" y="5949281"/>
            <a:ext cx="2884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Teacher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0145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A04390-2C42-44B5-A94B-39EDCAEAE4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08720"/>
            <a:ext cx="8280920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7928" y="558924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Pilot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85500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2219A7-B7EA-4303-9473-06AAAA8DEC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620688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3832" y="5805265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Farmer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8085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15EF1-A408-4CF4-A231-739CA7491B34}"/>
              </a:ext>
            </a:extLst>
          </p:cNvPr>
          <p:cNvSpPr/>
          <p:nvPr/>
        </p:nvSpPr>
        <p:spPr>
          <a:xfrm>
            <a:off x="0" y="0"/>
            <a:ext cx="12191999" cy="7069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764704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1784" y="580526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Blacksmith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1089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5BF827-488C-4BFD-8615-1882E7A56887}"/>
              </a:ext>
            </a:extLst>
          </p:cNvPr>
          <p:cNvSpPr/>
          <p:nvPr/>
        </p:nvSpPr>
        <p:spPr>
          <a:xfrm>
            <a:off x="0" y="0"/>
            <a:ext cx="12192000" cy="6981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/>
        </p:blipFill>
        <p:spPr bwMode="auto">
          <a:xfrm>
            <a:off x="2063552" y="1052736"/>
            <a:ext cx="79928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7928" y="5733475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Tailor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96754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C95B53-2824-4A8E-A368-5771485ECA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95600" y="546458"/>
            <a:ext cx="6984776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can you see in the pictures?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363119"/>
            <a:ext cx="2222316" cy="18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514680"/>
            <a:ext cx="2199237" cy="16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"/>
          <a:stretch/>
        </p:blipFill>
        <p:spPr bwMode="auto">
          <a:xfrm>
            <a:off x="5087888" y="3514681"/>
            <a:ext cx="2214246" cy="159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385470"/>
            <a:ext cx="2214246" cy="18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51" y="1385469"/>
            <a:ext cx="1850090" cy="1800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566149"/>
            <a:ext cx="2011064" cy="149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9684" y="5445224"/>
            <a:ext cx="764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People of different occupations.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2989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202</Words>
  <Application>Microsoft Office PowerPoint</Application>
  <PresentationFormat>Widescreen</PresentationFormat>
  <Paragraphs>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2020-09-10T02:23:31Z</dcterms:created>
  <dcterms:modified xsi:type="dcterms:W3CDTF">2020-09-14T02:40:14Z</dcterms:modified>
</cp:coreProperties>
</file>