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62" r:id="rId5"/>
    <p:sldId id="263" r:id="rId6"/>
    <p:sldId id="265" r:id="rId7"/>
    <p:sldId id="259" r:id="rId8"/>
    <p:sldId id="257" r:id="rId9"/>
    <p:sldId id="258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4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7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2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DC5D-05A0-4B92-A329-6A946F7547EF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4CC8-1B83-4B7B-A13E-2BA6B750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5138326"/>
            <a:ext cx="2473732" cy="161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4" y="177545"/>
            <a:ext cx="2309768" cy="1528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26" y="168667"/>
            <a:ext cx="2139097" cy="1497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26" y="4921576"/>
            <a:ext cx="2139098" cy="1828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53405" y="3009559"/>
            <a:ext cx="6063449" cy="10156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4547" y="667813"/>
            <a:ext cx="4305868" cy="1015663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194" y="4534682"/>
            <a:ext cx="7522579" cy="1015663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মরিচা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492" y="3248170"/>
            <a:ext cx="10112991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835" y="383728"/>
            <a:ext cx="330113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962" y="559269"/>
            <a:ext cx="5202314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030" y="1936625"/>
            <a:ext cx="10440099" cy="4247317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 ও ক্লোরিন এই দুটি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329" y="221950"/>
            <a:ext cx="5362113" cy="830997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282" y="5391324"/>
            <a:ext cx="9827935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Saiful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19" y="1168361"/>
            <a:ext cx="7015332" cy="39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249234" y="1837677"/>
            <a:ext cx="5468637" cy="2338537"/>
          </a:xfrm>
          <a:prstGeom prst="wav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Saiful\Desktop\Extra content\depositphotos_44249071-stock-photo-single-beautiful-red-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1" y="452761"/>
            <a:ext cx="3071673" cy="6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aiful\Desktop\Extra content\depositphotos_44249071-stock-photo-single-beautiful-red-r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35" y="383219"/>
            <a:ext cx="3071673" cy="621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9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4416" y="818320"/>
            <a:ext cx="7608097" cy="3354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চান্দগাঁও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মোবাঃ01913164307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মেইলঃmdjahangirhossain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6160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8807" y="4461786"/>
            <a:ext cx="7599218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১-২)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0159" y="111566"/>
            <a:ext cx="1849272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E:\SCHOOL\CJM Teacher-ID -Photo\Teacher-Photo\Copy of 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06" y="836076"/>
            <a:ext cx="2130641" cy="21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7606" y="4474349"/>
            <a:ext cx="1910275" cy="2043620"/>
            <a:chOff x="2514231" y="763480"/>
            <a:chExt cx="2967543" cy="3727358"/>
          </a:xfrm>
        </p:grpSpPr>
        <p:pic>
          <p:nvPicPr>
            <p:cNvPr id="7" name="Picture 2" descr="G:\BTT Training\01050070187_Saiful\Image\Screenshot_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2" y="2594454"/>
              <a:ext cx="2967542" cy="189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G:\BTT Training\01050070187_Saiful\Image\Screenshot_5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31" y="763480"/>
              <a:ext cx="2967543" cy="183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69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iful\Desktop\4d631b69728f07927eb387c328623c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30" y="2136836"/>
            <a:ext cx="4762500" cy="24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2" name="Picture 4" descr="C:\Users\Saiful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54" y="2136836"/>
            <a:ext cx="2409455" cy="25256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73" name="Picture 5" descr="C:\Users\Saifu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5" y="2136837"/>
            <a:ext cx="3253352" cy="2495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183682" y="5593085"/>
            <a:ext cx="6217769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1414" y="645437"/>
            <a:ext cx="3918895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7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4579" y="327546"/>
            <a:ext cx="3671248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3653" y="5033771"/>
            <a:ext cx="3918895" cy="769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Saiful\Desktop\brics-201802120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75" y="1843369"/>
            <a:ext cx="4138289" cy="23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9" y="668740"/>
            <a:ext cx="3643953" cy="769441"/>
          </a:xfrm>
          <a:prstGeom prst="rect">
            <a:avLst/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107" y="2250697"/>
            <a:ext cx="9876738" cy="34163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5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2975" y="1797645"/>
            <a:ext cx="10005134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পদার্থ।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চারিপাশে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16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923" y="4635466"/>
            <a:ext cx="1011618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১।মৌলিক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।মিশ্র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4588" y="523783"/>
            <a:ext cx="2716567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" y="4837537"/>
            <a:ext cx="11136573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7802" y="257436"/>
            <a:ext cx="529996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পদার্থঃ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Saiful\Desktop\67156255_2638894269478033_508606497588196147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014" y="1677635"/>
            <a:ext cx="3834901" cy="25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iful\Desktop\building-and-construction-materials-structural-ste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3" y="1604737"/>
            <a:ext cx="3946124" cy="262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88" y="4581014"/>
            <a:ext cx="1128669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ভাংলে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5644" y="346191"/>
            <a:ext cx="292963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পদার্থঃ</a:t>
            </a:r>
            <a:endParaRPr lang="en-US" sz="3600" dirty="0"/>
          </a:p>
        </p:txBody>
      </p:sp>
      <p:pic>
        <p:nvPicPr>
          <p:cNvPr id="4098" name="Picture 2" descr="C:\Users\Saiful\Desktop\news_21434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20" y="1287508"/>
            <a:ext cx="4165477" cy="277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2226" y="248971"/>
            <a:ext cx="2335623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মিশ্রপদার্থঃ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415" y="4920235"/>
            <a:ext cx="1089091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মিশ্রপদার্থঃ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সংমিশ্রণে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যেমন-চিনির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লবনের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Saiful\Desktop\sugar-20190519133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286406"/>
            <a:ext cx="5101207" cy="29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316</Words>
  <Application>Microsoft Office PowerPoint</Application>
  <PresentationFormat>Custom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Saiful</cp:lastModifiedBy>
  <cp:revision>116</cp:revision>
  <dcterms:created xsi:type="dcterms:W3CDTF">2020-08-24T04:25:43Z</dcterms:created>
  <dcterms:modified xsi:type="dcterms:W3CDTF">2020-09-16T16:50:10Z</dcterms:modified>
</cp:coreProperties>
</file>