
<file path=[Content_Types].xml><?xml version="1.0" encoding="utf-8"?>
<Types xmlns="http://schemas.openxmlformats.org/package/2006/content-types">
  <Default Extension="jfif" ContentType="image/jpeg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034C-14C1-43DF-A88B-F03019AF744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04A-76C7-47CC-84F7-043B4910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6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034C-14C1-43DF-A88B-F03019AF744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04A-76C7-47CC-84F7-043B4910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9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034C-14C1-43DF-A88B-F03019AF744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04A-76C7-47CC-84F7-043B4910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8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034C-14C1-43DF-A88B-F03019AF744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04A-76C7-47CC-84F7-043B4910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2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034C-14C1-43DF-A88B-F03019AF744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04A-76C7-47CC-84F7-043B4910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2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034C-14C1-43DF-A88B-F03019AF744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04A-76C7-47CC-84F7-043B4910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8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034C-14C1-43DF-A88B-F03019AF744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04A-76C7-47CC-84F7-043B4910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8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034C-14C1-43DF-A88B-F03019AF744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04A-76C7-47CC-84F7-043B4910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1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034C-14C1-43DF-A88B-F03019AF744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04A-76C7-47CC-84F7-043B4910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8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034C-14C1-43DF-A88B-F03019AF744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04A-76C7-47CC-84F7-043B4910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7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034C-14C1-43DF-A88B-F03019AF744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04A-76C7-47CC-84F7-043B4910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4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034C-14C1-43DF-A88B-F03019AF744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3804A-76C7-47CC-84F7-043B4910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5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908143" y="441442"/>
            <a:ext cx="10979057" cy="523079"/>
            <a:chOff x="908143" y="441442"/>
            <a:chExt cx="10979057" cy="52307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143" y="441442"/>
              <a:ext cx="515215" cy="523079"/>
            </a:xfrm>
            <a:prstGeom prst="rect">
              <a:avLst/>
            </a:prstGeom>
          </p:spPr>
        </p:pic>
        <p:sp>
          <p:nvSpPr>
            <p:cNvPr id="5" name="Snip Single Corner Rectangle 4"/>
            <p:cNvSpPr/>
            <p:nvPr/>
          </p:nvSpPr>
          <p:spPr>
            <a:xfrm>
              <a:off x="1423358" y="492381"/>
              <a:ext cx="10463842" cy="421200"/>
            </a:xfrm>
            <a:prstGeom prst="snip1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88657" y="1427761"/>
            <a:ext cx="4546121" cy="5292217"/>
            <a:chOff x="6288657" y="1427761"/>
            <a:chExt cx="4546121" cy="5292217"/>
          </a:xfrm>
        </p:grpSpPr>
        <p:sp>
          <p:nvSpPr>
            <p:cNvPr id="6" name="Oval 5"/>
            <p:cNvSpPr/>
            <p:nvPr/>
          </p:nvSpPr>
          <p:spPr>
            <a:xfrm>
              <a:off x="6288657" y="4254013"/>
              <a:ext cx="2644041" cy="2465965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56387">
              <a:off x="7617215" y="1427761"/>
              <a:ext cx="3217563" cy="4273584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1729040" y="3314862"/>
            <a:ext cx="4580627" cy="19911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lang="en-US" sz="1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0327" y="1576809"/>
            <a:ext cx="3596031" cy="67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প্রিয়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শিক্ষার্থীবৃন্দ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3358" y="2002619"/>
            <a:ext cx="51919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আজকের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ক্লাসে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সবাইকে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65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08143" y="441442"/>
            <a:ext cx="10979057" cy="523079"/>
            <a:chOff x="908143" y="441442"/>
            <a:chExt cx="10979057" cy="52307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143" y="441442"/>
              <a:ext cx="515215" cy="523079"/>
            </a:xfrm>
            <a:prstGeom prst="rect">
              <a:avLst/>
            </a:prstGeom>
          </p:spPr>
        </p:pic>
        <p:sp>
          <p:nvSpPr>
            <p:cNvPr id="5" name="Snip Single Corner Rectangle 4"/>
            <p:cNvSpPr/>
            <p:nvPr/>
          </p:nvSpPr>
          <p:spPr>
            <a:xfrm>
              <a:off x="1423358" y="492381"/>
              <a:ext cx="10463842" cy="421200"/>
            </a:xfrm>
            <a:prstGeom prst="snip1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1627524" y="934883"/>
            <a:ext cx="8566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আউটপুট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(Output Device)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74646" y="2785077"/>
            <a:ext cx="21788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উদাহরণঃ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70557" y="3704873"/>
            <a:ext cx="92198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Monitor, Printer, Projector, Speaker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26201" y="4987062"/>
            <a:ext cx="1869954" cy="1802424"/>
            <a:chOff x="2983401" y="4624753"/>
            <a:chExt cx="1869954" cy="1802424"/>
          </a:xfrm>
        </p:grpSpPr>
        <p:sp>
          <p:nvSpPr>
            <p:cNvPr id="10" name="Oval 9"/>
            <p:cNvSpPr/>
            <p:nvPr/>
          </p:nvSpPr>
          <p:spPr>
            <a:xfrm>
              <a:off x="2983401" y="4897315"/>
              <a:ext cx="1597391" cy="15298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677993" y="4624753"/>
              <a:ext cx="1175362" cy="110783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848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08143" y="441442"/>
            <a:ext cx="10979057" cy="523079"/>
            <a:chOff x="908143" y="441442"/>
            <a:chExt cx="10979057" cy="52307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143" y="441442"/>
              <a:ext cx="515215" cy="523079"/>
            </a:xfrm>
            <a:prstGeom prst="rect">
              <a:avLst/>
            </a:prstGeom>
          </p:spPr>
        </p:pic>
        <p:sp>
          <p:nvSpPr>
            <p:cNvPr id="4" name="Snip Single Corner Rectangle 3"/>
            <p:cNvSpPr/>
            <p:nvPr/>
          </p:nvSpPr>
          <p:spPr>
            <a:xfrm>
              <a:off x="1423358" y="492381"/>
              <a:ext cx="10463842" cy="421200"/>
            </a:xfrm>
            <a:prstGeom prst="snip1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5074356" y="964520"/>
            <a:ext cx="2717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দলগত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3214" y="2267109"/>
            <a:ext cx="7779694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সংজ্ঞার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আলোকে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আউটপুট</a:t>
            </a:r>
            <a:endParaRPr lang="en-US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যন্ত্রের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২টি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08143" y="441442"/>
            <a:ext cx="10979057" cy="523079"/>
            <a:chOff x="908143" y="441442"/>
            <a:chExt cx="10979057" cy="52307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143" y="441442"/>
              <a:ext cx="515215" cy="523079"/>
            </a:xfrm>
            <a:prstGeom prst="rect">
              <a:avLst/>
            </a:prstGeom>
          </p:spPr>
        </p:pic>
        <p:sp>
          <p:nvSpPr>
            <p:cNvPr id="4" name="Snip Single Corner Rectangle 3"/>
            <p:cNvSpPr/>
            <p:nvPr/>
          </p:nvSpPr>
          <p:spPr>
            <a:xfrm>
              <a:off x="1423358" y="492381"/>
              <a:ext cx="10463842" cy="421200"/>
            </a:xfrm>
            <a:prstGeom prst="snip1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6314424" y="946039"/>
            <a:ext cx="1824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010" y="1887850"/>
            <a:ext cx="3666132" cy="20367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20794" y="2138017"/>
            <a:ext cx="38411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এটি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ধরনের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42439" y="2711349"/>
            <a:ext cx="37978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উত্তর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আউটপুট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382" y="4038505"/>
            <a:ext cx="2780227" cy="24670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6322" y="4038505"/>
            <a:ext cx="34900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এটির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20794" y="4961835"/>
            <a:ext cx="55595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উত্তরঃ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ডেটা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29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08143" y="441442"/>
            <a:ext cx="10979057" cy="523079"/>
            <a:chOff x="908143" y="441442"/>
            <a:chExt cx="10979057" cy="52307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143" y="441442"/>
              <a:ext cx="515215" cy="523079"/>
            </a:xfrm>
            <a:prstGeom prst="rect">
              <a:avLst/>
            </a:prstGeom>
          </p:spPr>
        </p:pic>
        <p:sp>
          <p:nvSpPr>
            <p:cNvPr id="4" name="Snip Single Corner Rectangle 3"/>
            <p:cNvSpPr/>
            <p:nvPr/>
          </p:nvSpPr>
          <p:spPr>
            <a:xfrm>
              <a:off x="1423358" y="492381"/>
              <a:ext cx="10463842" cy="421200"/>
            </a:xfrm>
            <a:prstGeom prst="snip1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5342259" y="980135"/>
            <a:ext cx="26260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বাড়ির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84" y="2368988"/>
            <a:ext cx="4916731" cy="13234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আউটপুট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ডিভাইসের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চার্ট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তৈরি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26201" y="4987062"/>
            <a:ext cx="1869954" cy="1802424"/>
            <a:chOff x="2983401" y="4624753"/>
            <a:chExt cx="1869954" cy="1802424"/>
          </a:xfrm>
        </p:grpSpPr>
        <p:sp>
          <p:nvSpPr>
            <p:cNvPr id="8" name="Oval 7"/>
            <p:cNvSpPr/>
            <p:nvPr/>
          </p:nvSpPr>
          <p:spPr>
            <a:xfrm>
              <a:off x="2983401" y="4897315"/>
              <a:ext cx="1597391" cy="15298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77993" y="4624753"/>
              <a:ext cx="1175362" cy="110783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60543" y="593842"/>
            <a:ext cx="10979057" cy="523079"/>
            <a:chOff x="908143" y="441442"/>
            <a:chExt cx="10979057" cy="52307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143" y="441442"/>
              <a:ext cx="515215" cy="523079"/>
            </a:xfrm>
            <a:prstGeom prst="rect">
              <a:avLst/>
            </a:prstGeom>
          </p:spPr>
        </p:pic>
        <p:sp>
          <p:nvSpPr>
            <p:cNvPr id="12" name="Snip Single Corner Rectangle 11"/>
            <p:cNvSpPr/>
            <p:nvPr/>
          </p:nvSpPr>
          <p:spPr>
            <a:xfrm>
              <a:off x="1423358" y="492381"/>
              <a:ext cx="10463842" cy="421200"/>
            </a:xfrm>
            <a:prstGeom prst="snip1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43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08143" y="441442"/>
            <a:ext cx="10979057" cy="523079"/>
            <a:chOff x="908143" y="441442"/>
            <a:chExt cx="10979057" cy="52307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143" y="441442"/>
              <a:ext cx="515215" cy="523079"/>
            </a:xfrm>
            <a:prstGeom prst="rect">
              <a:avLst/>
            </a:prstGeom>
          </p:spPr>
        </p:pic>
        <p:sp>
          <p:nvSpPr>
            <p:cNvPr id="4" name="Snip Single Corner Rectangle 3"/>
            <p:cNvSpPr/>
            <p:nvPr/>
          </p:nvSpPr>
          <p:spPr>
            <a:xfrm>
              <a:off x="1423358" y="492381"/>
              <a:ext cx="10463842" cy="421200"/>
            </a:xfrm>
            <a:prstGeom prst="snip1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4604443" y="1290686"/>
            <a:ext cx="370486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আজ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পর্যন্তই</a:t>
            </a:r>
            <a:endParaRPr lang="en-US" sz="4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4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সবাই</a:t>
            </a: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ভালো</a:t>
            </a: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থাকবে</a:t>
            </a: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4443" y="3257507"/>
            <a:ext cx="4038286" cy="101566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সবাইকে</a:t>
            </a:r>
            <a:endParaRPr lang="en-US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26201" y="4987062"/>
            <a:ext cx="1869954" cy="1802424"/>
            <a:chOff x="2983401" y="4624753"/>
            <a:chExt cx="1869954" cy="1802424"/>
          </a:xfrm>
        </p:grpSpPr>
        <p:sp>
          <p:nvSpPr>
            <p:cNvPr id="12" name="Oval 11"/>
            <p:cNvSpPr/>
            <p:nvPr/>
          </p:nvSpPr>
          <p:spPr>
            <a:xfrm>
              <a:off x="2983401" y="4897315"/>
              <a:ext cx="1597391" cy="15298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677993" y="4624753"/>
              <a:ext cx="1175362" cy="110783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523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20547030">
            <a:off x="5307278" y="4290423"/>
            <a:ext cx="7556739" cy="421831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76835" y="1310268"/>
            <a:ext cx="2467155" cy="2469309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908143" y="441442"/>
            <a:ext cx="10979057" cy="523079"/>
            <a:chOff x="908143" y="441442"/>
            <a:chExt cx="10979057" cy="52307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8143" y="441442"/>
              <a:ext cx="515215" cy="523079"/>
            </a:xfrm>
            <a:prstGeom prst="rect">
              <a:avLst/>
            </a:prstGeom>
          </p:spPr>
        </p:pic>
        <p:sp>
          <p:nvSpPr>
            <p:cNvPr id="4" name="Snip Single Corner Rectangle 3"/>
            <p:cNvSpPr/>
            <p:nvPr/>
          </p:nvSpPr>
          <p:spPr>
            <a:xfrm>
              <a:off x="1423358" y="492381"/>
              <a:ext cx="10463842" cy="421200"/>
            </a:xfrm>
            <a:prstGeom prst="snip1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1510329" y="1037176"/>
            <a:ext cx="3581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27332" y="920699"/>
            <a:ext cx="2969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358" y="1698084"/>
            <a:ext cx="3216053" cy="21473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26672" y="3813450"/>
            <a:ext cx="29674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মোঃ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সোহেল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রানা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26672" y="4337032"/>
            <a:ext cx="2236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সহকারী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আইসিটি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26672" y="4638578"/>
            <a:ext cx="210506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মহারাজপুর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উচ্চ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বিদ্যালয়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26672" y="4938492"/>
            <a:ext cx="26981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মহারাজপুর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চাঁপাইনবাবগঞ্জ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সদর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26672" y="5240038"/>
            <a:ext cx="12987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চাঁপাইনবাবগঞ্জ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26672" y="5693839"/>
            <a:ext cx="199605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মোবাইলঃ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01710968814</a:t>
            </a:r>
            <a:endParaRPr 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576" y="6009350"/>
            <a:ext cx="181001" cy="18100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868209" y="5880731"/>
            <a:ext cx="291945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sohelgpcc146@gmail.com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27332" y="1687795"/>
            <a:ext cx="6158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827332" y="2087905"/>
            <a:ext cx="66556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27332" y="2496771"/>
            <a:ext cx="6848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27332" y="2905637"/>
            <a:ext cx="4780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865752" y="1698160"/>
            <a:ext cx="13805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নবম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ও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দশম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65752" y="2087905"/>
            <a:ext cx="2238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তথ্য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যোগাযোগ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প্রযুক্তি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865752" y="2505527"/>
            <a:ext cx="7970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দ্বিতীয়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865752" y="2923149"/>
            <a:ext cx="247856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Input-Output devices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18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08143" y="441442"/>
            <a:ext cx="10979057" cy="523079"/>
            <a:chOff x="908143" y="441442"/>
            <a:chExt cx="10979057" cy="52307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143" y="441442"/>
              <a:ext cx="515215" cy="523079"/>
            </a:xfrm>
            <a:prstGeom prst="rect">
              <a:avLst/>
            </a:prstGeom>
          </p:spPr>
        </p:pic>
        <p:sp>
          <p:nvSpPr>
            <p:cNvPr id="4" name="Snip Single Corner Rectangle 3"/>
            <p:cNvSpPr/>
            <p:nvPr/>
          </p:nvSpPr>
          <p:spPr>
            <a:xfrm>
              <a:off x="1423358" y="492381"/>
              <a:ext cx="10463842" cy="421200"/>
            </a:xfrm>
            <a:prstGeom prst="snip1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3769713" y="964520"/>
            <a:ext cx="577113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ছবিগুলো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মনোযোগ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সহকারে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endParaRPr lang="en-US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সংশ্লিষ্ট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প্রশ্নগুলোর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উত্তর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দাও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: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12" y="3355724"/>
            <a:ext cx="3385905" cy="125278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92406" y="4689185"/>
            <a:ext cx="28408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ডিভাইসটির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নাম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41737" y="3355724"/>
            <a:ext cx="1445194" cy="128241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707469" y="4689185"/>
            <a:ext cx="33137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ডিভাইসটি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ধরনের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852" y="3355724"/>
            <a:ext cx="2042180" cy="1149007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8220002" y="4695534"/>
            <a:ext cx="31422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ডিভাইসটির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81344" y="5337172"/>
            <a:ext cx="5581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১ম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84449" y="5357808"/>
            <a:ext cx="5597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২য়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603623" y="5337172"/>
            <a:ext cx="5966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৩য়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24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ord 8"/>
          <p:cNvSpPr/>
          <p:nvPr/>
        </p:nvSpPr>
        <p:spPr>
          <a:xfrm rot="6043931">
            <a:off x="10188735" y="6011409"/>
            <a:ext cx="3092128" cy="2865381"/>
          </a:xfrm>
          <a:prstGeom prst="chord">
            <a:avLst>
              <a:gd name="adj1" fmla="val 3690302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908143" y="441442"/>
            <a:ext cx="10979057" cy="523079"/>
            <a:chOff x="908143" y="441442"/>
            <a:chExt cx="10979057" cy="52307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143" y="441442"/>
              <a:ext cx="515215" cy="523079"/>
            </a:xfrm>
            <a:prstGeom prst="rect">
              <a:avLst/>
            </a:prstGeom>
          </p:spPr>
        </p:pic>
        <p:sp>
          <p:nvSpPr>
            <p:cNvPr id="5" name="Snip Single Corner Rectangle 4"/>
            <p:cNvSpPr/>
            <p:nvPr/>
          </p:nvSpPr>
          <p:spPr>
            <a:xfrm>
              <a:off x="1423358" y="492381"/>
              <a:ext cx="10463842" cy="421200"/>
            </a:xfrm>
            <a:prstGeom prst="snip1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2198985" y="934883"/>
            <a:ext cx="7423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তাহলে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আজকের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পাঠের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. . .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47821" y="2802845"/>
            <a:ext cx="6397905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আউটপুট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endParaRPr lang="en-US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(Input-Output Device)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40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08143" y="441442"/>
            <a:ext cx="10979057" cy="523079"/>
            <a:chOff x="908143" y="441442"/>
            <a:chExt cx="10979057" cy="52307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143" y="441442"/>
              <a:ext cx="515215" cy="523079"/>
            </a:xfrm>
            <a:prstGeom prst="rect">
              <a:avLst/>
            </a:prstGeom>
          </p:spPr>
        </p:pic>
        <p:sp>
          <p:nvSpPr>
            <p:cNvPr id="4" name="Snip Single Corner Rectangle 3"/>
            <p:cNvSpPr/>
            <p:nvPr/>
          </p:nvSpPr>
          <p:spPr>
            <a:xfrm>
              <a:off x="1423358" y="492381"/>
              <a:ext cx="10463842" cy="421200"/>
            </a:xfrm>
            <a:prstGeom prst="snip1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4849551" y="934883"/>
            <a:ext cx="2122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শিখনফল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64826" y="1737139"/>
            <a:ext cx="4281941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শেষে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শিক্ষার্থীরা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. . .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9842" y="2660469"/>
            <a:ext cx="53319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১)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আউটপুট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ডিভাইসের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9842" y="3168300"/>
            <a:ext cx="45480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২)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আউটপুট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চিনতে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9842" y="3676131"/>
            <a:ext cx="66062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৩)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আউটপুট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ডিভাইসগুলোর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লিখতে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30392" y="4795800"/>
            <a:ext cx="1889186" cy="1717143"/>
            <a:chOff x="1630392" y="4795800"/>
            <a:chExt cx="1889186" cy="1717143"/>
          </a:xfrm>
        </p:grpSpPr>
        <p:sp>
          <p:nvSpPr>
            <p:cNvPr id="10" name="Oval 9"/>
            <p:cNvSpPr/>
            <p:nvPr/>
          </p:nvSpPr>
          <p:spPr>
            <a:xfrm>
              <a:off x="1630392" y="4977442"/>
              <a:ext cx="1639019" cy="153550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314716" y="4795800"/>
              <a:ext cx="1204862" cy="108888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521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08143" y="441442"/>
            <a:ext cx="10979057" cy="523079"/>
            <a:chOff x="908143" y="441442"/>
            <a:chExt cx="10979057" cy="52307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143" y="441442"/>
              <a:ext cx="515215" cy="523079"/>
            </a:xfrm>
            <a:prstGeom prst="rect">
              <a:avLst/>
            </a:prstGeom>
          </p:spPr>
        </p:pic>
        <p:sp>
          <p:nvSpPr>
            <p:cNvPr id="4" name="Snip Single Corner Rectangle 3"/>
            <p:cNvSpPr/>
            <p:nvPr/>
          </p:nvSpPr>
          <p:spPr>
            <a:xfrm>
              <a:off x="1423358" y="492381"/>
              <a:ext cx="10463842" cy="421200"/>
            </a:xfrm>
            <a:prstGeom prst="snip1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4875" y="934883"/>
            <a:ext cx="7552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(Input Device)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43990" y="2201534"/>
            <a:ext cx="1704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সংজ্ঞাঃ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8489" y="2979228"/>
            <a:ext cx="8655317" cy="11947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সমস্ত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যন্ত্রের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কম্পিউটার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ডেটা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ইন্সট্রাকশন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তাদেরকে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বলা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  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88510" y="5976547"/>
            <a:ext cx="1433324" cy="795686"/>
            <a:chOff x="2983401" y="4624753"/>
            <a:chExt cx="1869954" cy="1802424"/>
          </a:xfrm>
        </p:grpSpPr>
        <p:sp>
          <p:nvSpPr>
            <p:cNvPr id="8" name="Oval 7"/>
            <p:cNvSpPr/>
            <p:nvPr/>
          </p:nvSpPr>
          <p:spPr>
            <a:xfrm>
              <a:off x="2983401" y="4897315"/>
              <a:ext cx="1597391" cy="15298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77993" y="4624753"/>
              <a:ext cx="1175362" cy="110783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843990" y="4173928"/>
            <a:ext cx="21788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উদাহরণঃ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34876" y="5031915"/>
            <a:ext cx="92198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Mouse, Keyboard, Scanner, Microphone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08143" y="441442"/>
            <a:ext cx="10979057" cy="523079"/>
            <a:chOff x="908143" y="441442"/>
            <a:chExt cx="10979057" cy="52307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143" y="441442"/>
              <a:ext cx="515215" cy="523079"/>
            </a:xfrm>
            <a:prstGeom prst="rect">
              <a:avLst/>
            </a:prstGeom>
          </p:spPr>
        </p:pic>
        <p:sp>
          <p:nvSpPr>
            <p:cNvPr id="4" name="Snip Single Corner Rectangle 3"/>
            <p:cNvSpPr/>
            <p:nvPr/>
          </p:nvSpPr>
          <p:spPr>
            <a:xfrm>
              <a:off x="1423358" y="492381"/>
              <a:ext cx="10463842" cy="421200"/>
            </a:xfrm>
            <a:prstGeom prst="snip1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4846302" y="1106368"/>
            <a:ext cx="2523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একক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22435" y="2222485"/>
            <a:ext cx="6792245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কম্পিউটার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বাদে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আর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ইন্সট্রাকশন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খাতায়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83401" y="4624753"/>
            <a:ext cx="1869954" cy="1802424"/>
            <a:chOff x="2983401" y="4624753"/>
            <a:chExt cx="1869954" cy="1802424"/>
          </a:xfrm>
        </p:grpSpPr>
        <p:sp>
          <p:nvSpPr>
            <p:cNvPr id="9" name="Oval 8"/>
            <p:cNvSpPr/>
            <p:nvPr/>
          </p:nvSpPr>
          <p:spPr>
            <a:xfrm>
              <a:off x="2983401" y="4897315"/>
              <a:ext cx="1597391" cy="15298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677993" y="4624753"/>
              <a:ext cx="1175362" cy="110783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358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08143" y="441442"/>
            <a:ext cx="10979057" cy="523079"/>
            <a:chOff x="908143" y="441442"/>
            <a:chExt cx="10979057" cy="52307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143" y="441442"/>
              <a:ext cx="515215" cy="523079"/>
            </a:xfrm>
            <a:prstGeom prst="rect">
              <a:avLst/>
            </a:prstGeom>
          </p:spPr>
        </p:pic>
        <p:sp>
          <p:nvSpPr>
            <p:cNvPr id="4" name="Snip Single Corner Rectangle 3"/>
            <p:cNvSpPr/>
            <p:nvPr/>
          </p:nvSpPr>
          <p:spPr>
            <a:xfrm>
              <a:off x="1423358" y="492381"/>
              <a:ext cx="10463842" cy="421200"/>
            </a:xfrm>
            <a:prstGeom prst="snip1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5429796" y="1106368"/>
            <a:ext cx="1356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উত্তর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43" y="2454701"/>
            <a:ext cx="3092497" cy="1718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559" y="2486895"/>
            <a:ext cx="2657677" cy="16536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155" y="2486895"/>
            <a:ext cx="2308538" cy="1539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612" y="2562220"/>
            <a:ext cx="1708918" cy="128003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507974" y="4183569"/>
            <a:ext cx="20826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ল্যাপটপ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(Laptop)</a:t>
            </a:r>
            <a:endParaRPr lang="en-US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83059" y="4198269"/>
            <a:ext cx="30190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ট্যাব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/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ট্যাবলেট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(Tab/Tablet)</a:t>
            </a:r>
            <a:endParaRPr lang="en-US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24107" y="4172755"/>
            <a:ext cx="21595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মোবাইল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(Mobile)</a:t>
            </a:r>
            <a:endParaRPr lang="en-US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383673" y="4140199"/>
            <a:ext cx="223330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ফ্যাবলেট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Phablet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302605" y="5713874"/>
            <a:ext cx="1562029" cy="1144125"/>
            <a:chOff x="2983401" y="4624753"/>
            <a:chExt cx="1869954" cy="1802424"/>
          </a:xfrm>
        </p:grpSpPr>
        <p:sp>
          <p:nvSpPr>
            <p:cNvPr id="16" name="Oval 15"/>
            <p:cNvSpPr/>
            <p:nvPr/>
          </p:nvSpPr>
          <p:spPr>
            <a:xfrm>
              <a:off x="2983401" y="4897315"/>
              <a:ext cx="1597391" cy="15298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677993" y="4624753"/>
              <a:ext cx="1175362" cy="110783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368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08143" y="441442"/>
            <a:ext cx="10979057" cy="523079"/>
            <a:chOff x="908143" y="441442"/>
            <a:chExt cx="10979057" cy="52307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143" y="441442"/>
              <a:ext cx="515215" cy="523079"/>
            </a:xfrm>
            <a:prstGeom prst="rect">
              <a:avLst/>
            </a:prstGeom>
          </p:spPr>
        </p:pic>
        <p:sp>
          <p:nvSpPr>
            <p:cNvPr id="4" name="Snip Single Corner Rectangle 3"/>
            <p:cNvSpPr/>
            <p:nvPr/>
          </p:nvSpPr>
          <p:spPr>
            <a:xfrm>
              <a:off x="1423358" y="492381"/>
              <a:ext cx="10463842" cy="421200"/>
            </a:xfrm>
            <a:prstGeom prst="snip1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1627524" y="934883"/>
            <a:ext cx="8566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আউটপুট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(Output Device)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43990" y="2201534"/>
            <a:ext cx="1704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সংজ্ঞাঃ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5742" y="2953349"/>
            <a:ext cx="865531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সমস্ত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যন্ত্রের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কম্পিউটার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ডেটা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ইন্সট্রাকশন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প্রসেস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ফলাফল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প্রদর্শন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তাদেরকে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বলা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  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983401" y="5167223"/>
            <a:ext cx="1407444" cy="1259954"/>
            <a:chOff x="2983401" y="4624753"/>
            <a:chExt cx="1869954" cy="1802424"/>
          </a:xfrm>
        </p:grpSpPr>
        <p:sp>
          <p:nvSpPr>
            <p:cNvPr id="14" name="Oval 13"/>
            <p:cNvSpPr/>
            <p:nvPr/>
          </p:nvSpPr>
          <p:spPr>
            <a:xfrm>
              <a:off x="2983401" y="4897315"/>
              <a:ext cx="1597391" cy="15298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77993" y="4624753"/>
              <a:ext cx="1175362" cy="110783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102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292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Mahidur Rahman</dc:creator>
  <cp:lastModifiedBy>Mahidur Rahman</cp:lastModifiedBy>
  <cp:revision>122</cp:revision>
  <dcterms:created xsi:type="dcterms:W3CDTF">2020-09-15T08:24:16Z</dcterms:created>
  <dcterms:modified xsi:type="dcterms:W3CDTF">2020-09-15T11:45:30Z</dcterms:modified>
</cp:coreProperties>
</file>