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3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2E6D1-266E-43B1-89BF-186F94413BE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AF0B7-0EE8-45CD-8DEB-E189174D0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2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78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জিজ্ঞেস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08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হচ্ছে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জীবন্ত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আসলে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27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93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18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2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7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কার্ডেও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কানেক্টর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65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শব্দকে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01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সাউন্ড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ইনপুট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আউটপুট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কানেক্টর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97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4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গান</a:t>
            </a:r>
            <a:r>
              <a:rPr lang="en-US" dirty="0" smtClean="0"/>
              <a:t>, </a:t>
            </a:r>
            <a:r>
              <a:rPr lang="en-US" dirty="0" err="1" smtClean="0"/>
              <a:t>নাচ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খেলা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এগুলোর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28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97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জিজ্ঞেস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410C0-EC9E-49C2-A1AD-B1934D3930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0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8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7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7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7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5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3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0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6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B6A98-47A4-4015-8E06-F0C116CC821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1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12801" y="633046"/>
            <a:ext cx="10508342" cy="521911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ফুলেলও শুভেচ্ছা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180" y="2407358"/>
            <a:ext cx="1674055" cy="1688123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806" y="2392847"/>
            <a:ext cx="1702191" cy="1688122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5" name="Group 4"/>
          <p:cNvGrpSpPr/>
          <p:nvPr/>
        </p:nvGrpSpPr>
        <p:grpSpPr>
          <a:xfrm>
            <a:off x="203199" y="109182"/>
            <a:ext cx="11783003" cy="6632812"/>
            <a:chOff x="627797" y="109182"/>
            <a:chExt cx="10890912" cy="6632812"/>
          </a:xfrm>
        </p:grpSpPr>
        <p:sp>
          <p:nvSpPr>
            <p:cNvPr id="6" name="Rectangle 5"/>
            <p:cNvSpPr/>
            <p:nvPr/>
          </p:nvSpPr>
          <p:spPr>
            <a:xfrm>
              <a:off x="724441" y="216597"/>
              <a:ext cx="10710840" cy="644546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193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885372" y="1891997"/>
            <a:ext cx="4404893" cy="34543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8002" y="5392060"/>
            <a:ext cx="11130069" cy="122170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আমরা </a:t>
            </a:r>
            <a:r>
              <a:rPr lang="en-US" sz="4400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গান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গেমস</a:t>
            </a:r>
            <a:r>
              <a:rPr lang="en-US" sz="44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শব্দসহ</a:t>
            </a:r>
            <a:r>
              <a:rPr lang="en-US" sz="44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44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করি</a:t>
            </a:r>
            <a:endParaRPr lang="en-US" sz="4400" dirty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8" y="2032001"/>
            <a:ext cx="3984227" cy="2280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6990990" y="1861517"/>
            <a:ext cx="4025353" cy="3454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963" y="1919574"/>
            <a:ext cx="2289056" cy="24332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44684" y="335868"/>
            <a:ext cx="4562199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4170" y="3898534"/>
            <a:ext cx="2884915" cy="385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34171" y="3804398"/>
            <a:ext cx="609600" cy="175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3199" y="109182"/>
            <a:ext cx="11783003" cy="6632812"/>
            <a:chOff x="627797" y="109182"/>
            <a:chExt cx="10890912" cy="6632812"/>
          </a:xfrm>
        </p:grpSpPr>
        <p:sp>
          <p:nvSpPr>
            <p:cNvPr id="14" name="Rectangle 13"/>
            <p:cNvSpPr/>
            <p:nvPr/>
          </p:nvSpPr>
          <p:spPr>
            <a:xfrm>
              <a:off x="724441" y="216597"/>
              <a:ext cx="10710840" cy="644546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03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ular Callout 5"/>
          <p:cNvSpPr/>
          <p:nvPr/>
        </p:nvSpPr>
        <p:spPr>
          <a:xfrm>
            <a:off x="2726643" y="381493"/>
            <a:ext cx="6806184" cy="954649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14" y="1761589"/>
            <a:ext cx="5437122" cy="3265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Rectangle 14"/>
          <p:cNvSpPr/>
          <p:nvPr/>
        </p:nvSpPr>
        <p:spPr>
          <a:xfrm>
            <a:off x="2438399" y="5415023"/>
            <a:ext cx="7474857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সাউন্ড কার্ডের বর্ণনা দাও । 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03199" y="109182"/>
            <a:ext cx="11783003" cy="6632812"/>
            <a:chOff x="627797" y="109182"/>
            <a:chExt cx="10890912" cy="6632812"/>
          </a:xfrm>
        </p:grpSpPr>
        <p:sp>
          <p:nvSpPr>
            <p:cNvPr id="13" name="Rectangle 12"/>
            <p:cNvSpPr/>
            <p:nvPr/>
          </p:nvSpPr>
          <p:spPr>
            <a:xfrm>
              <a:off x="724441" y="216597"/>
              <a:ext cx="10710840" cy="644546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0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b="12039"/>
          <a:stretch/>
        </p:blipFill>
        <p:spPr>
          <a:xfrm>
            <a:off x="6270857" y="1714120"/>
            <a:ext cx="5249049" cy="3709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12928" y="5461387"/>
            <a:ext cx="3045400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1714120"/>
            <a:ext cx="5249050" cy="3709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78858" y="312496"/>
            <a:ext cx="9071428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7200" b="1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7200" b="1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দুটিকে</a:t>
            </a:r>
            <a:r>
              <a:rPr lang="en-US" sz="7200" b="1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7200" b="1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7200" b="1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?  </a:t>
            </a:r>
            <a:endParaRPr lang="en-US" sz="7200" b="1" dirty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75954" y="5483159"/>
            <a:ext cx="3045400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3199" y="109182"/>
            <a:ext cx="11783003" cy="6632812"/>
            <a:chOff x="627797" y="109182"/>
            <a:chExt cx="10890912" cy="6632812"/>
          </a:xfrm>
        </p:grpSpPr>
        <p:sp>
          <p:nvSpPr>
            <p:cNvPr id="15" name="Rectangle 14"/>
            <p:cNvSpPr/>
            <p:nvPr/>
          </p:nvSpPr>
          <p:spPr>
            <a:xfrm>
              <a:off x="724441" y="216597"/>
              <a:ext cx="10710840" cy="644546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14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097" y="5724107"/>
            <a:ext cx="11244389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কার্ডেও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কানেক্টর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062" y="1647040"/>
            <a:ext cx="5971309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674604" y="316173"/>
            <a:ext cx="4443712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3199" y="109182"/>
            <a:ext cx="11783003" cy="6632812"/>
            <a:chOff x="627797" y="109182"/>
            <a:chExt cx="10890912" cy="6632812"/>
          </a:xfrm>
        </p:grpSpPr>
        <p:sp>
          <p:nvSpPr>
            <p:cNvPr id="10" name="Rectangle 9"/>
            <p:cNvSpPr/>
            <p:nvPr/>
          </p:nvSpPr>
          <p:spPr>
            <a:xfrm>
              <a:off x="724441" y="216597"/>
              <a:ext cx="10710840" cy="644546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166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43084" y="317031"/>
            <a:ext cx="4703649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8790" y="5837467"/>
            <a:ext cx="9980123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</a:t>
            </a:r>
            <a:r>
              <a:rPr lang="en-US" sz="4000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40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?  </a:t>
            </a:r>
            <a:endParaRPr lang="en-US" sz="4000" dirty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t="4695" r="21773" b="13530"/>
          <a:stretch/>
        </p:blipFill>
        <p:spPr>
          <a:xfrm>
            <a:off x="716277" y="1661834"/>
            <a:ext cx="4974224" cy="4050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1174506" y="2110338"/>
            <a:ext cx="4203511" cy="3602631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8543" r="5760" b="41486"/>
          <a:stretch/>
        </p:blipFill>
        <p:spPr>
          <a:xfrm>
            <a:off x="6407972" y="1661834"/>
            <a:ext cx="5035133" cy="4050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6861019" y="1751680"/>
            <a:ext cx="4344009" cy="384411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8790" y="5840059"/>
            <a:ext cx="9980124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জীবন্ত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পাই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3199" y="109182"/>
            <a:ext cx="11783003" cy="6632812"/>
            <a:chOff x="627797" y="109182"/>
            <a:chExt cx="10890912" cy="6632812"/>
          </a:xfrm>
        </p:grpSpPr>
        <p:sp>
          <p:nvSpPr>
            <p:cNvPr id="21" name="Rectangle 20"/>
            <p:cNvSpPr/>
            <p:nvPr/>
          </p:nvSpPr>
          <p:spPr>
            <a:xfrm>
              <a:off x="724441" y="216597"/>
              <a:ext cx="10710840" cy="644546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519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9"/>
          <a:stretch/>
        </p:blipFill>
        <p:spPr>
          <a:xfrm>
            <a:off x="3447583" y="1603511"/>
            <a:ext cx="5400190" cy="3572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3790653" y="337399"/>
            <a:ext cx="4778873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7200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7200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endParaRPr lang="en-US" sz="7200" dirty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488" y="5250481"/>
            <a:ext cx="11173612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এছাড়া </a:t>
            </a:r>
            <a:r>
              <a:rPr lang="en-US" sz="4000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bn-BD" sz="4000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একটি গুরুত্বপূর্ণ</a:t>
            </a:r>
          </a:p>
          <a:p>
            <a:pPr algn="ctr"/>
            <a:r>
              <a:rPr lang="bn-BD" sz="4000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ইনপুট ও আউটপুট ডিভাইস</a:t>
            </a:r>
            <a:endParaRPr lang="en-US" sz="4000" dirty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3199" y="109182"/>
            <a:ext cx="11783003" cy="6632812"/>
            <a:chOff x="627797" y="109182"/>
            <a:chExt cx="10890912" cy="6632812"/>
          </a:xfrm>
        </p:grpSpPr>
        <p:sp>
          <p:nvSpPr>
            <p:cNvPr id="10" name="Rectangle 9"/>
            <p:cNvSpPr/>
            <p:nvPr/>
          </p:nvSpPr>
          <p:spPr>
            <a:xfrm>
              <a:off x="724441" y="216597"/>
              <a:ext cx="10710840" cy="644546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389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93159" y="360284"/>
            <a:ext cx="4343400" cy="1323439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0858" y="5137839"/>
            <a:ext cx="10450289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spc="1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b="1" spc="1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spc="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000" b="1" spc="1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000" b="1" spc="1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1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000" b="1" spc="1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000" b="1" spc="1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1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গুরুত্বপূর্ণ ডিভাইস স্বপক্ষে- তোমার যুক্তি দেখাও 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44" y="1930400"/>
            <a:ext cx="4653964" cy="3106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5" y="1930401"/>
            <a:ext cx="4513943" cy="3106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3" name="Group 12"/>
          <p:cNvGrpSpPr/>
          <p:nvPr/>
        </p:nvGrpSpPr>
        <p:grpSpPr>
          <a:xfrm>
            <a:off x="203199" y="109182"/>
            <a:ext cx="11783003" cy="6632812"/>
            <a:chOff x="627797" y="109182"/>
            <a:chExt cx="10890912" cy="6632812"/>
          </a:xfrm>
        </p:grpSpPr>
        <p:sp>
          <p:nvSpPr>
            <p:cNvPr id="14" name="Rectangle 13"/>
            <p:cNvSpPr/>
            <p:nvPr/>
          </p:nvSpPr>
          <p:spPr>
            <a:xfrm>
              <a:off x="724441" y="216597"/>
              <a:ext cx="10710840" cy="644546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580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407632" y="2257678"/>
            <a:ext cx="32766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2825" y="1495678"/>
            <a:ext cx="8468718" cy="646331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চলচ্চিত্র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2825" y="2257678"/>
            <a:ext cx="339722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244384" y="3059147"/>
            <a:ext cx="339559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7632" y="3059147"/>
            <a:ext cx="32766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জয়স্টিক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Cross 20"/>
          <p:cNvSpPr/>
          <p:nvPr/>
        </p:nvSpPr>
        <p:spPr>
          <a:xfrm>
            <a:off x="3435832" y="470742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-150" dirty="0">
              <a:ln>
                <a:solidFill>
                  <a:srgbClr val="C00000"/>
                </a:solidFill>
              </a:ln>
              <a:solidFill>
                <a:srgbClr val="00206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809165" y="601988"/>
            <a:ext cx="3018067" cy="7078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244384" y="4924678"/>
            <a:ext cx="339566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42825" y="4086478"/>
            <a:ext cx="8468718" cy="70788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40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40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জীবন্ত</a:t>
            </a:r>
            <a:r>
              <a:rPr lang="en-US" sz="40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0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44385" y="5686678"/>
            <a:ext cx="339566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3683" y="5686678"/>
            <a:ext cx="33528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31432" y="4924678"/>
            <a:ext cx="33528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15936" r="4545" b="34521"/>
          <a:stretch/>
        </p:blipFill>
        <p:spPr>
          <a:xfrm>
            <a:off x="7771974" y="639599"/>
            <a:ext cx="3048000" cy="6343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</p:pic>
      <p:sp>
        <p:nvSpPr>
          <p:cNvPr id="2" name="Bent-Up Arrow 1"/>
          <p:cNvSpPr/>
          <p:nvPr/>
        </p:nvSpPr>
        <p:spPr>
          <a:xfrm rot="3255451">
            <a:off x="2360458" y="3234412"/>
            <a:ext cx="503558" cy="399008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2" name="Bent-Up Arrow 21"/>
          <p:cNvSpPr/>
          <p:nvPr/>
        </p:nvSpPr>
        <p:spPr>
          <a:xfrm rot="3255451">
            <a:off x="2367717" y="5084982"/>
            <a:ext cx="503558" cy="399008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03199" y="109182"/>
            <a:ext cx="11783003" cy="6632812"/>
            <a:chOff x="627797" y="109182"/>
            <a:chExt cx="10890912" cy="6632812"/>
          </a:xfrm>
        </p:grpSpPr>
        <p:sp>
          <p:nvSpPr>
            <p:cNvPr id="31" name="Rectangle 30"/>
            <p:cNvSpPr/>
            <p:nvPr/>
          </p:nvSpPr>
          <p:spPr>
            <a:xfrm>
              <a:off x="724441" y="216597"/>
              <a:ext cx="10710840" cy="644546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73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8092" y="1893401"/>
            <a:ext cx="3124198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7319" y="1231100"/>
            <a:ext cx="7844971" cy="646331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7410" y="1896909"/>
            <a:ext cx="3272740" cy="5875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068985" y="2541487"/>
            <a:ext cx="3271164" cy="5875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8091" y="2559196"/>
            <a:ext cx="3103420" cy="5875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ross 6"/>
          <p:cNvSpPr/>
          <p:nvPr/>
        </p:nvSpPr>
        <p:spPr>
          <a:xfrm>
            <a:off x="3902312" y="372821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-150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8173506" y="237817"/>
            <a:ext cx="2743697" cy="7078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067320" y="5329528"/>
            <a:ext cx="3272830" cy="5875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2714" y="3234342"/>
            <a:ext cx="7869576" cy="70788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40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0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0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 </a:t>
            </a:r>
            <a:endParaRPr lang="en-US" sz="4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9674" y="5985753"/>
            <a:ext cx="3270475" cy="5875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73578" y="5976878"/>
            <a:ext cx="3124199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73577" y="5313258"/>
            <a:ext cx="3124199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4273" y="3970522"/>
            <a:ext cx="2305418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দ্বিমাত্রিক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2091" y="3959802"/>
            <a:ext cx="2438399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ত্রিমাত্রিক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2891" y="3969547"/>
            <a:ext cx="2786291" cy="5875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মাত্রিক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15936" r="4545" b="34521"/>
          <a:stretch/>
        </p:blipFill>
        <p:spPr>
          <a:xfrm>
            <a:off x="8010695" y="261371"/>
            <a:ext cx="3048000" cy="6343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2069674" y="4612944"/>
            <a:ext cx="7821837" cy="70788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Bent-Up Arrow 22"/>
          <p:cNvSpPr/>
          <p:nvPr/>
        </p:nvSpPr>
        <p:spPr>
          <a:xfrm rot="3255451">
            <a:off x="2142749" y="2697386"/>
            <a:ext cx="503558" cy="399008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5" name="Bent-Up Arrow 24"/>
          <p:cNvSpPr/>
          <p:nvPr/>
        </p:nvSpPr>
        <p:spPr>
          <a:xfrm rot="3255451">
            <a:off x="2164513" y="5447836"/>
            <a:ext cx="503558" cy="399008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03199" y="109182"/>
            <a:ext cx="11783003" cy="6632812"/>
            <a:chOff x="627797" y="109182"/>
            <a:chExt cx="10890912" cy="6632812"/>
          </a:xfrm>
        </p:grpSpPr>
        <p:sp>
          <p:nvSpPr>
            <p:cNvPr id="29" name="Rectangle 28"/>
            <p:cNvSpPr/>
            <p:nvPr/>
          </p:nvSpPr>
          <p:spPr>
            <a:xfrm>
              <a:off x="724441" y="216597"/>
              <a:ext cx="10710840" cy="644546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47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9" grpId="1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3537858" y="377731"/>
            <a:ext cx="5105400" cy="2112331"/>
          </a:xfrm>
          <a:prstGeom prst="leftRightArrow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8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</a:t>
            </a:r>
            <a:r>
              <a:rPr lang="bn-BD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8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96244" y="2272352"/>
            <a:ext cx="4690556" cy="3894435"/>
            <a:chOff x="1784608" y="1752600"/>
            <a:chExt cx="5149592" cy="4767743"/>
          </a:xfrm>
        </p:grpSpPr>
        <p:pic>
          <p:nvPicPr>
            <p:cNvPr id="7" name="Picture 6" descr="C:\Documents and Settings\user\Desktop\MMM\MMMs\MMM-6\MMM-6.1_Collections\Clip art\clipart\ELF3C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42251" y="1752600"/>
              <a:ext cx="4891949" cy="3645714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 rot="18707261">
              <a:off x="1174836" y="2939715"/>
              <a:ext cx="4190400" cy="297085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>
                <a:buFont typeface="Wingdings" pitchFamily="2" charset="2"/>
                <a:buChar char="ü"/>
              </a:pPr>
              <a:r>
                <a:rPr lang="en-US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গ্রাফিক্স</a:t>
              </a:r>
              <a:r>
                <a: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কার্ড-এর</a:t>
              </a:r>
              <a:r>
                <a: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bn-BD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 বাড়ি থেকে লিখে  আনবে ।</a:t>
              </a:r>
              <a:endParaRPr lang="en-US" sz="4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3199" y="109182"/>
            <a:ext cx="11783003" cy="6632812"/>
            <a:chOff x="627797" y="109182"/>
            <a:chExt cx="10890912" cy="6632812"/>
          </a:xfrm>
        </p:grpSpPr>
        <p:sp>
          <p:nvSpPr>
            <p:cNvPr id="13" name="Rectangle 12"/>
            <p:cNvSpPr/>
            <p:nvPr/>
          </p:nvSpPr>
          <p:spPr>
            <a:xfrm>
              <a:off x="724441" y="216597"/>
              <a:ext cx="10710840" cy="644546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84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17 0.01782 L 0.40117 0.0178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14195" y="1446660"/>
            <a:ext cx="313900" cy="4626591"/>
            <a:chOff x="5798948" y="1583139"/>
            <a:chExt cx="268361" cy="3261815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5934543" y="1583139"/>
              <a:ext cx="0" cy="326181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>
              <a:off x="6042330" y="1965277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>
              <a:off x="5798948" y="1953901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5"/>
          <p:cNvSpPr>
            <a:spLocks noGrp="1"/>
          </p:cNvSpPr>
          <p:nvPr/>
        </p:nvSpPr>
        <p:spPr>
          <a:xfrm>
            <a:off x="6631134" y="1447114"/>
            <a:ext cx="4685802" cy="50981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3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সপ্তম</a:t>
            </a:r>
          </a:p>
          <a:p>
            <a:pPr marL="0" indent="0" algn="ctr">
              <a:buNone/>
            </a:pP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</a:t>
            </a: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ও পৃষ্ঠাঃ (৫৭-৫৮)  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১৭/০৯/২০২০ </a:t>
            </a:r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29392" y="368579"/>
            <a:ext cx="3357789" cy="89059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/>
        </p:nvSpPr>
        <p:spPr>
          <a:xfrm>
            <a:off x="912299" y="1484296"/>
            <a:ext cx="4909624" cy="51029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 উদ্দিন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(আইসিটি) 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হামকুড়িয়া দাখিল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</a:p>
          <a:p>
            <a:pPr marL="0" indent="0" algn="ctr">
              <a:buNone/>
            </a:pP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০১৭১৮-৯৪৮৯২২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B0F0"/>
                </a:solidFill>
              </a:rPr>
              <a:t>Email</a:t>
            </a:r>
            <a:r>
              <a:rPr lang="en-US" b="1" dirty="0">
                <a:solidFill>
                  <a:srgbClr val="00B0F0"/>
                </a:solidFill>
              </a:rPr>
              <a:t>: jamirtarash@gmail.com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55" y="773773"/>
            <a:ext cx="2634807" cy="2704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" r="2829"/>
          <a:stretch/>
        </p:blipFill>
        <p:spPr>
          <a:xfrm>
            <a:off x="7935069" y="758813"/>
            <a:ext cx="2194560" cy="2545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203199" y="109182"/>
            <a:ext cx="11783003" cy="6632812"/>
            <a:chOff x="627797" y="109182"/>
            <a:chExt cx="10890912" cy="6632812"/>
          </a:xfrm>
        </p:grpSpPr>
        <p:sp>
          <p:nvSpPr>
            <p:cNvPr id="15" name="Rectangle 14"/>
            <p:cNvSpPr/>
            <p:nvPr/>
          </p:nvSpPr>
          <p:spPr>
            <a:xfrm>
              <a:off x="724441" y="216597"/>
              <a:ext cx="10710840" cy="644546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25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55489" y="787789"/>
            <a:ext cx="9608233" cy="481115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 </a:t>
            </a:r>
            <a:endParaRPr lang="en-US" sz="11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3314" y="2349304"/>
            <a:ext cx="1674055" cy="1688123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028" y="2322009"/>
            <a:ext cx="1702191" cy="1688122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8" name="Group 7"/>
          <p:cNvGrpSpPr/>
          <p:nvPr/>
        </p:nvGrpSpPr>
        <p:grpSpPr>
          <a:xfrm>
            <a:off x="203199" y="109182"/>
            <a:ext cx="11783003" cy="6632812"/>
            <a:chOff x="627797" y="109182"/>
            <a:chExt cx="10890912" cy="6632812"/>
          </a:xfrm>
        </p:grpSpPr>
        <p:sp>
          <p:nvSpPr>
            <p:cNvPr id="9" name="Rectangle 8"/>
            <p:cNvSpPr/>
            <p:nvPr/>
          </p:nvSpPr>
          <p:spPr>
            <a:xfrm>
              <a:off x="724441" y="216597"/>
              <a:ext cx="10710840" cy="644546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8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t="15148" r="5687" b="7101"/>
          <a:stretch/>
        </p:blipFill>
        <p:spPr>
          <a:xfrm>
            <a:off x="707882" y="1743890"/>
            <a:ext cx="5155891" cy="3553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" r="4864" b="14596"/>
          <a:stretch/>
        </p:blipFill>
        <p:spPr>
          <a:xfrm>
            <a:off x="6763658" y="1721342"/>
            <a:ext cx="4703070" cy="3593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9599" y="342822"/>
            <a:ext cx="10929257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spc="-15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5400" b="1" spc="-15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BD" sz="5400" b="1" spc="-15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 দেখে তোমরা কী বুঝতে পারছো ?</a:t>
            </a:r>
            <a:r>
              <a:rPr lang="en-US" sz="5400" b="1" spc="-15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-15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78788" y="2452915"/>
            <a:ext cx="2507727" cy="2056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33706" y="2387599"/>
            <a:ext cx="2507727" cy="2056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03199" y="109182"/>
            <a:ext cx="11783003" cy="6632812"/>
            <a:chOff x="627797" y="109182"/>
            <a:chExt cx="10890912" cy="6632812"/>
          </a:xfrm>
        </p:grpSpPr>
        <p:sp>
          <p:nvSpPr>
            <p:cNvPr id="11" name="Rectangle 10"/>
            <p:cNvSpPr/>
            <p:nvPr/>
          </p:nvSpPr>
          <p:spPr>
            <a:xfrm>
              <a:off x="724441" y="216597"/>
              <a:ext cx="10710840" cy="644546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5609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" r="4864" b="14596"/>
          <a:stretch/>
        </p:blipFill>
        <p:spPr>
          <a:xfrm>
            <a:off x="3222173" y="2061030"/>
            <a:ext cx="5878285" cy="375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123303" y="406494"/>
            <a:ext cx="9790663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7200" b="1" spc="50" dirty="0">
                <a:ln w="1143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7200" b="1" spc="50" dirty="0" err="1" smtClean="0">
                <a:ln w="1143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7200" b="1" spc="50" dirty="0">
                <a:ln w="1143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7200" b="1" spc="50" dirty="0">
              <a:ln w="11430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3199" y="109182"/>
            <a:ext cx="11783003" cy="6632812"/>
            <a:chOff x="627797" y="109182"/>
            <a:chExt cx="10890912" cy="6632812"/>
          </a:xfrm>
        </p:grpSpPr>
        <p:sp>
          <p:nvSpPr>
            <p:cNvPr id="11" name="Rectangle 10"/>
            <p:cNvSpPr/>
            <p:nvPr/>
          </p:nvSpPr>
          <p:spPr>
            <a:xfrm>
              <a:off x="724441" y="216597"/>
              <a:ext cx="10710840" cy="644546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6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67040" y="392868"/>
            <a:ext cx="3657600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spc="-15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688" y="2089900"/>
            <a:ext cx="10755086" cy="32297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4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গুলোর নাম বলতে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গুলোর বর্ণনা করতে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কার্ড-এর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03199" y="109182"/>
            <a:ext cx="11783003" cy="6632812"/>
            <a:chOff x="627797" y="109182"/>
            <a:chExt cx="10890912" cy="6632812"/>
          </a:xfrm>
        </p:grpSpPr>
        <p:sp>
          <p:nvSpPr>
            <p:cNvPr id="9" name="Rectangle 8"/>
            <p:cNvSpPr/>
            <p:nvPr/>
          </p:nvSpPr>
          <p:spPr>
            <a:xfrm>
              <a:off x="724441" y="216597"/>
              <a:ext cx="10710840" cy="644546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887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0779" y="3464355"/>
            <a:ext cx="205396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3" y="4287225"/>
            <a:ext cx="2803621" cy="21135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812" y="4232633"/>
            <a:ext cx="2719593" cy="21135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6" name="TextBox 15"/>
          <p:cNvSpPr txBox="1"/>
          <p:nvPr/>
        </p:nvSpPr>
        <p:spPr>
          <a:xfrm>
            <a:off x="566062" y="396963"/>
            <a:ext cx="11028468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ডিভাইসগুলো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16823" y="3421906"/>
            <a:ext cx="2241459" cy="656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1334755"/>
            <a:ext cx="3138656" cy="21161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b="12039"/>
          <a:stretch/>
        </p:blipFill>
        <p:spPr>
          <a:xfrm>
            <a:off x="8307812" y="1354414"/>
            <a:ext cx="3056874" cy="20529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20" y="1349830"/>
            <a:ext cx="2801530" cy="213534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7"/>
          <a:stretch/>
        </p:blipFill>
        <p:spPr>
          <a:xfrm>
            <a:off x="4746504" y="4247147"/>
            <a:ext cx="2714446" cy="216037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9" name="Oval 28"/>
          <p:cNvSpPr/>
          <p:nvPr/>
        </p:nvSpPr>
        <p:spPr>
          <a:xfrm>
            <a:off x="1091816" y="1349829"/>
            <a:ext cx="2507727" cy="2056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602963" y="1342575"/>
            <a:ext cx="2507727" cy="2056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3199" y="109182"/>
            <a:ext cx="11783003" cy="6632812"/>
            <a:chOff x="627797" y="109182"/>
            <a:chExt cx="10890912" cy="6632812"/>
          </a:xfrm>
        </p:grpSpPr>
        <p:sp>
          <p:nvSpPr>
            <p:cNvPr id="21" name="Rectangle 20"/>
            <p:cNvSpPr/>
            <p:nvPr/>
          </p:nvSpPr>
          <p:spPr>
            <a:xfrm>
              <a:off x="724441" y="216597"/>
              <a:ext cx="10710840" cy="644546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354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0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2740" y="292567"/>
            <a:ext cx="4527315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8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8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0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56" y="1640119"/>
            <a:ext cx="6778172" cy="3783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508002" y="5655600"/>
            <a:ext cx="11159098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ইনপুট ও আউটপুট উভয় ডিভাইস হিসেবে কাজ করে 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3199" y="109182"/>
            <a:ext cx="11783003" cy="6632812"/>
            <a:chOff x="627797" y="109182"/>
            <a:chExt cx="10890912" cy="6632812"/>
          </a:xfrm>
        </p:grpSpPr>
        <p:sp>
          <p:nvSpPr>
            <p:cNvPr id="12" name="Rectangle 11"/>
            <p:cNvSpPr/>
            <p:nvPr/>
          </p:nvSpPr>
          <p:spPr>
            <a:xfrm>
              <a:off x="724441" y="216597"/>
              <a:ext cx="10710840" cy="644546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98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4"/>
          <a:stretch/>
        </p:blipFill>
        <p:spPr>
          <a:xfrm>
            <a:off x="2873829" y="704193"/>
            <a:ext cx="6535847" cy="396214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410186" y="2625600"/>
            <a:ext cx="57000" cy="299461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0" idx="4"/>
          </p:cNvCxnSpPr>
          <p:nvPr/>
        </p:nvCxnSpPr>
        <p:spPr>
          <a:xfrm flipH="1" flipV="1">
            <a:off x="5094310" y="2778359"/>
            <a:ext cx="20785" cy="2777577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283886" y="2018941"/>
            <a:ext cx="457200" cy="56677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865710" y="2211582"/>
            <a:ext cx="457200" cy="56677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430" y="5575770"/>
            <a:ext cx="9289143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র্ডে ইনপুট ও আউটপুট কানেক্টর থাকে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3199" y="109182"/>
            <a:ext cx="11783003" cy="6632812"/>
            <a:chOff x="627797" y="109182"/>
            <a:chExt cx="10890912" cy="6632812"/>
          </a:xfrm>
        </p:grpSpPr>
        <p:sp>
          <p:nvSpPr>
            <p:cNvPr id="12" name="Rectangle 11"/>
            <p:cNvSpPr/>
            <p:nvPr/>
          </p:nvSpPr>
          <p:spPr>
            <a:xfrm>
              <a:off x="724441" y="216597"/>
              <a:ext cx="10710840" cy="644546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1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257" y="972217"/>
            <a:ext cx="4925580" cy="3402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27" y="1013165"/>
            <a:ext cx="4771514" cy="3402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54048" y="5054413"/>
            <a:ext cx="11385621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5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5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পূর্ণতা</a:t>
            </a:r>
            <a:r>
              <a:rPr lang="en-US" sz="5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bn-BD" sz="5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3199" y="109182"/>
            <a:ext cx="11783003" cy="6632812"/>
            <a:chOff x="627797" y="109182"/>
            <a:chExt cx="10890912" cy="6632812"/>
          </a:xfrm>
        </p:grpSpPr>
        <p:sp>
          <p:nvSpPr>
            <p:cNvPr id="12" name="Rectangle 11"/>
            <p:cNvSpPr/>
            <p:nvPr/>
          </p:nvSpPr>
          <p:spPr>
            <a:xfrm>
              <a:off x="724441" y="216597"/>
              <a:ext cx="10710840" cy="644546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20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601</Words>
  <Application>Microsoft Office PowerPoint</Application>
  <PresentationFormat>Widescreen</PresentationFormat>
  <Paragraphs>116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210</cp:revision>
  <dcterms:created xsi:type="dcterms:W3CDTF">2020-07-02T08:46:58Z</dcterms:created>
  <dcterms:modified xsi:type="dcterms:W3CDTF">2020-09-16T09:55:53Z</dcterms:modified>
</cp:coreProperties>
</file>