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63308-DB7D-41FE-8323-05AF86BA1162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5B5E97-6C42-49D7-BFC1-FA35F26B6AB7}">
      <dgm:prSet phldrT="[Text]" custT="1"/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বায়ুর ব্যবহার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AA1844-46AA-4C0C-9A07-4D8D609F20A0}" type="parTrans" cxnId="{E858CEB8-BDC6-40F3-B530-D4C24DE180B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CE15A2-30AD-4E37-85D4-2DDCCDAAD525}" type="sibTrans" cxnId="{E858CEB8-BDC6-40F3-B530-D4C24DE180B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9B4F60-C0B7-402D-BBD0-5D0A14E04572}">
      <dgm:prSet phldrT="[Text]" custT="1"/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আগুন নিভাতে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99DCA8-F25B-435D-BD6C-22342AA9897C}" type="parTrans" cxnId="{9A266D21-1B76-4E8C-A747-9D70FA93EEB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0B53C6-16C7-49D5-9AE1-BA360A430AF3}" type="sibTrans" cxnId="{9A266D21-1B76-4E8C-A747-9D70FA93EEB8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1B116C-8758-46F5-A389-9F5A01720375}">
      <dgm:prSet phldrT="[Text]" custT="1"/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ইউরিয়া সার তৈরিতে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7620BE-A048-44A6-BD08-1E0BFC132211}" type="parTrans" cxnId="{78827DE5-8E42-4185-8575-74D73548744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963052-F3A5-457E-AF4C-15EC3DF1E034}" type="sibTrans" cxnId="{78827DE5-8E42-4185-8575-74D73548744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091425-AF13-4D44-8C31-B6F3746AD318}">
      <dgm:prSet phldrT="[Text]"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কোমল পানীয়তে ঝাঝালো ভাব ধরে রাখতে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768C27-C2C2-4A6E-9747-0B819480D575}" type="parTrans" cxnId="{A8C89DB0-F998-4F0B-B689-FC2B65636C8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E10AA2-49C1-49AA-9E3A-AB066D0111E4}" type="sibTrans" cxnId="{A8C89DB0-F998-4F0B-B689-FC2B65636C8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DE3152-A472-4342-88CE-0A7F12E765D9}">
      <dgm:prSet phldrT="[Text]" custT="1"/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ভেজা বস্তু শুকাতে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6F0346-C1EA-49E3-9C3F-94AE2F67291F}" type="parTrans" cxnId="{2A44C842-EDE4-4CB7-BCD5-64185F7D738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1EA472-02EE-48BE-A7B7-C2F7B9CBDD30}" type="sibTrans" cxnId="{2A44C842-EDE4-4CB7-BCD5-64185F7D738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7351DC-522F-4AA3-A8F7-E7E1592200C5}" type="pres">
      <dgm:prSet presAssocID="{75163308-DB7D-41FE-8323-05AF86BA116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FB83E20-C67D-4559-926B-999E2E8C58D6}" type="pres">
      <dgm:prSet presAssocID="{B45B5E97-6C42-49D7-BFC1-FA35F26B6AB7}" presName="centerShape" presStyleLbl="node0" presStyleIdx="0" presStyleCnt="1" custScaleX="131140" custScaleY="133827"/>
      <dgm:spPr/>
    </dgm:pt>
    <dgm:pt modelId="{A8425FCC-1918-4632-A497-975D4033C23A}" type="pres">
      <dgm:prSet presAssocID="{1899DCA8-F25B-435D-BD6C-22342AA9897C}" presName="Name9" presStyleLbl="parChTrans1D2" presStyleIdx="0" presStyleCnt="4"/>
      <dgm:spPr/>
    </dgm:pt>
    <dgm:pt modelId="{C2C59D27-5EE8-423C-A423-D6B7C564100D}" type="pres">
      <dgm:prSet presAssocID="{1899DCA8-F25B-435D-BD6C-22342AA9897C}" presName="connTx" presStyleLbl="parChTrans1D2" presStyleIdx="0" presStyleCnt="4"/>
      <dgm:spPr/>
    </dgm:pt>
    <dgm:pt modelId="{D1101A24-CDBE-4972-B698-4A11FABA0CEC}" type="pres">
      <dgm:prSet presAssocID="{C89B4F60-C0B7-402D-BBD0-5D0A14E04572}" presName="node" presStyleLbl="node1" presStyleIdx="0" presStyleCnt="4">
        <dgm:presLayoutVars>
          <dgm:bulletEnabled val="1"/>
        </dgm:presLayoutVars>
      </dgm:prSet>
      <dgm:spPr/>
    </dgm:pt>
    <dgm:pt modelId="{422D4D7C-2D77-4EE7-A802-CAF250C6919C}" type="pres">
      <dgm:prSet presAssocID="{347620BE-A048-44A6-BD08-1E0BFC132211}" presName="Name9" presStyleLbl="parChTrans1D2" presStyleIdx="1" presStyleCnt="4"/>
      <dgm:spPr/>
    </dgm:pt>
    <dgm:pt modelId="{E5EE7B32-36CF-425A-84AE-BE38FDB2D70A}" type="pres">
      <dgm:prSet presAssocID="{347620BE-A048-44A6-BD08-1E0BFC132211}" presName="connTx" presStyleLbl="parChTrans1D2" presStyleIdx="1" presStyleCnt="4"/>
      <dgm:spPr/>
    </dgm:pt>
    <dgm:pt modelId="{259057CF-FAA4-46B7-93D7-F43B792C29B5}" type="pres">
      <dgm:prSet presAssocID="{DC1B116C-8758-46F5-A389-9F5A01720375}" presName="node" presStyleLbl="node1" presStyleIdx="1" presStyleCnt="4">
        <dgm:presLayoutVars>
          <dgm:bulletEnabled val="1"/>
        </dgm:presLayoutVars>
      </dgm:prSet>
      <dgm:spPr/>
    </dgm:pt>
    <dgm:pt modelId="{A3B51BA5-3256-4241-9F57-722D63815D6B}" type="pres">
      <dgm:prSet presAssocID="{E9768C27-C2C2-4A6E-9747-0B819480D575}" presName="Name9" presStyleLbl="parChTrans1D2" presStyleIdx="2" presStyleCnt="4"/>
      <dgm:spPr/>
    </dgm:pt>
    <dgm:pt modelId="{42B1FA36-D0E4-4B3F-9BC5-6FC3C1F64661}" type="pres">
      <dgm:prSet presAssocID="{E9768C27-C2C2-4A6E-9747-0B819480D575}" presName="connTx" presStyleLbl="parChTrans1D2" presStyleIdx="2" presStyleCnt="4"/>
      <dgm:spPr/>
    </dgm:pt>
    <dgm:pt modelId="{249D0C74-D2D3-4E32-AA8A-17CF7B37E539}" type="pres">
      <dgm:prSet presAssocID="{DB091425-AF13-4D44-8C31-B6F3746AD318}" presName="node" presStyleLbl="node1" presStyleIdx="2" presStyleCnt="4">
        <dgm:presLayoutVars>
          <dgm:bulletEnabled val="1"/>
        </dgm:presLayoutVars>
      </dgm:prSet>
      <dgm:spPr/>
    </dgm:pt>
    <dgm:pt modelId="{E5D46773-5874-4511-B693-7D3EA6459F40}" type="pres">
      <dgm:prSet presAssocID="{436F0346-C1EA-49E3-9C3F-94AE2F67291F}" presName="Name9" presStyleLbl="parChTrans1D2" presStyleIdx="3" presStyleCnt="4"/>
      <dgm:spPr/>
    </dgm:pt>
    <dgm:pt modelId="{C1A6D433-04EA-4921-A200-2A6D6AB69DDC}" type="pres">
      <dgm:prSet presAssocID="{436F0346-C1EA-49E3-9C3F-94AE2F67291F}" presName="connTx" presStyleLbl="parChTrans1D2" presStyleIdx="3" presStyleCnt="4"/>
      <dgm:spPr/>
    </dgm:pt>
    <dgm:pt modelId="{9F36367F-521B-4D36-A861-8822F6C1B277}" type="pres">
      <dgm:prSet presAssocID="{DDDE3152-A472-4342-88CE-0A7F12E765D9}" presName="node" presStyleLbl="node1" presStyleIdx="3" presStyleCnt="4">
        <dgm:presLayoutVars>
          <dgm:bulletEnabled val="1"/>
        </dgm:presLayoutVars>
      </dgm:prSet>
      <dgm:spPr/>
    </dgm:pt>
  </dgm:ptLst>
  <dgm:cxnLst>
    <dgm:cxn modelId="{9A266D21-1B76-4E8C-A747-9D70FA93EEB8}" srcId="{B45B5E97-6C42-49D7-BFC1-FA35F26B6AB7}" destId="{C89B4F60-C0B7-402D-BBD0-5D0A14E04572}" srcOrd="0" destOrd="0" parTransId="{1899DCA8-F25B-435D-BD6C-22342AA9897C}" sibTransId="{680B53C6-16C7-49D5-9AE1-BA360A430AF3}"/>
    <dgm:cxn modelId="{9BD14F21-E508-40CB-90B4-D5D92D8EABAC}" type="presOf" srcId="{75163308-DB7D-41FE-8323-05AF86BA1162}" destId="{E37351DC-522F-4AA3-A8F7-E7E1592200C5}" srcOrd="0" destOrd="0" presId="urn:microsoft.com/office/officeart/2005/8/layout/radial1"/>
    <dgm:cxn modelId="{E554F42E-C6D4-4FBB-AB79-FD41FDA057DC}" type="presOf" srcId="{E9768C27-C2C2-4A6E-9747-0B819480D575}" destId="{42B1FA36-D0E4-4B3F-9BC5-6FC3C1F64661}" srcOrd="1" destOrd="0" presId="urn:microsoft.com/office/officeart/2005/8/layout/radial1"/>
    <dgm:cxn modelId="{62C5042F-494B-4340-A5D4-A7B46C7564D8}" type="presOf" srcId="{1899DCA8-F25B-435D-BD6C-22342AA9897C}" destId="{C2C59D27-5EE8-423C-A423-D6B7C564100D}" srcOrd="1" destOrd="0" presId="urn:microsoft.com/office/officeart/2005/8/layout/radial1"/>
    <dgm:cxn modelId="{4D015061-E4C4-46F4-BD06-EA61E5939E24}" type="presOf" srcId="{E9768C27-C2C2-4A6E-9747-0B819480D575}" destId="{A3B51BA5-3256-4241-9F57-722D63815D6B}" srcOrd="0" destOrd="0" presId="urn:microsoft.com/office/officeart/2005/8/layout/radial1"/>
    <dgm:cxn modelId="{310FFE61-CAE4-4A2B-AA0C-1292BAAC5300}" type="presOf" srcId="{C89B4F60-C0B7-402D-BBD0-5D0A14E04572}" destId="{D1101A24-CDBE-4972-B698-4A11FABA0CEC}" srcOrd="0" destOrd="0" presId="urn:microsoft.com/office/officeart/2005/8/layout/radial1"/>
    <dgm:cxn modelId="{2A44C842-EDE4-4CB7-BCD5-64185F7D7389}" srcId="{B45B5E97-6C42-49D7-BFC1-FA35F26B6AB7}" destId="{DDDE3152-A472-4342-88CE-0A7F12E765D9}" srcOrd="3" destOrd="0" parTransId="{436F0346-C1EA-49E3-9C3F-94AE2F67291F}" sibTransId="{E91EA472-02EE-48BE-A7B7-C2F7B9CBDD30}"/>
    <dgm:cxn modelId="{03280672-C2A1-4396-BB9F-347B61BE3A3C}" type="presOf" srcId="{436F0346-C1EA-49E3-9C3F-94AE2F67291F}" destId="{E5D46773-5874-4511-B693-7D3EA6459F40}" srcOrd="0" destOrd="0" presId="urn:microsoft.com/office/officeart/2005/8/layout/radial1"/>
    <dgm:cxn modelId="{7CE13D8F-8EC8-4622-B346-49DD883D5DB8}" type="presOf" srcId="{DDDE3152-A472-4342-88CE-0A7F12E765D9}" destId="{9F36367F-521B-4D36-A861-8822F6C1B277}" srcOrd="0" destOrd="0" presId="urn:microsoft.com/office/officeart/2005/8/layout/radial1"/>
    <dgm:cxn modelId="{D7199B96-F58C-4C69-A417-A1F3E08DB478}" type="presOf" srcId="{DC1B116C-8758-46F5-A389-9F5A01720375}" destId="{259057CF-FAA4-46B7-93D7-F43B792C29B5}" srcOrd="0" destOrd="0" presId="urn:microsoft.com/office/officeart/2005/8/layout/radial1"/>
    <dgm:cxn modelId="{86A920A1-9D67-49B0-BABA-FE71AB8EA031}" type="presOf" srcId="{DB091425-AF13-4D44-8C31-B6F3746AD318}" destId="{249D0C74-D2D3-4E32-AA8A-17CF7B37E539}" srcOrd="0" destOrd="0" presId="urn:microsoft.com/office/officeart/2005/8/layout/radial1"/>
    <dgm:cxn modelId="{BB2DD4AC-F5D4-4DCF-B5D7-3BCDB7C84A58}" type="presOf" srcId="{1899DCA8-F25B-435D-BD6C-22342AA9897C}" destId="{A8425FCC-1918-4632-A497-975D4033C23A}" srcOrd="0" destOrd="0" presId="urn:microsoft.com/office/officeart/2005/8/layout/radial1"/>
    <dgm:cxn modelId="{A8C89DB0-F998-4F0B-B689-FC2B65636C86}" srcId="{B45B5E97-6C42-49D7-BFC1-FA35F26B6AB7}" destId="{DB091425-AF13-4D44-8C31-B6F3746AD318}" srcOrd="2" destOrd="0" parTransId="{E9768C27-C2C2-4A6E-9747-0B819480D575}" sibTransId="{54E10AA2-49C1-49AA-9E3A-AB066D0111E4}"/>
    <dgm:cxn modelId="{A9AFECB3-BD1A-4311-8D8A-9D4016E57237}" type="presOf" srcId="{436F0346-C1EA-49E3-9C3F-94AE2F67291F}" destId="{C1A6D433-04EA-4921-A200-2A6D6AB69DDC}" srcOrd="1" destOrd="0" presId="urn:microsoft.com/office/officeart/2005/8/layout/radial1"/>
    <dgm:cxn modelId="{E858CEB8-BDC6-40F3-B530-D4C24DE180B0}" srcId="{75163308-DB7D-41FE-8323-05AF86BA1162}" destId="{B45B5E97-6C42-49D7-BFC1-FA35F26B6AB7}" srcOrd="0" destOrd="0" parTransId="{86AA1844-46AA-4C0C-9A07-4D8D609F20A0}" sibTransId="{62CE15A2-30AD-4E37-85D4-2DDCCDAAD525}"/>
    <dgm:cxn modelId="{87C036C4-45B0-413A-831F-10F212D64285}" type="presOf" srcId="{347620BE-A048-44A6-BD08-1E0BFC132211}" destId="{E5EE7B32-36CF-425A-84AE-BE38FDB2D70A}" srcOrd="1" destOrd="0" presId="urn:microsoft.com/office/officeart/2005/8/layout/radial1"/>
    <dgm:cxn modelId="{51F717D1-1AAE-49CB-BD0E-B02E795CDEA9}" type="presOf" srcId="{B45B5E97-6C42-49D7-BFC1-FA35F26B6AB7}" destId="{EFB83E20-C67D-4559-926B-999E2E8C58D6}" srcOrd="0" destOrd="0" presId="urn:microsoft.com/office/officeart/2005/8/layout/radial1"/>
    <dgm:cxn modelId="{78827DE5-8E42-4185-8575-74D735487443}" srcId="{B45B5E97-6C42-49D7-BFC1-FA35F26B6AB7}" destId="{DC1B116C-8758-46F5-A389-9F5A01720375}" srcOrd="1" destOrd="0" parTransId="{347620BE-A048-44A6-BD08-1E0BFC132211}" sibTransId="{2A963052-F3A5-457E-AF4C-15EC3DF1E034}"/>
    <dgm:cxn modelId="{001CC8FB-4B5E-4DB3-B1CD-0805AC836A97}" type="presOf" srcId="{347620BE-A048-44A6-BD08-1E0BFC132211}" destId="{422D4D7C-2D77-4EE7-A802-CAF250C6919C}" srcOrd="0" destOrd="0" presId="urn:microsoft.com/office/officeart/2005/8/layout/radial1"/>
    <dgm:cxn modelId="{61F8AAE8-CE36-4846-8897-9BB11BC0E913}" type="presParOf" srcId="{E37351DC-522F-4AA3-A8F7-E7E1592200C5}" destId="{EFB83E20-C67D-4559-926B-999E2E8C58D6}" srcOrd="0" destOrd="0" presId="urn:microsoft.com/office/officeart/2005/8/layout/radial1"/>
    <dgm:cxn modelId="{CD5A4169-E3FF-49B0-8FAA-599CE63AD032}" type="presParOf" srcId="{E37351DC-522F-4AA3-A8F7-E7E1592200C5}" destId="{A8425FCC-1918-4632-A497-975D4033C23A}" srcOrd="1" destOrd="0" presId="urn:microsoft.com/office/officeart/2005/8/layout/radial1"/>
    <dgm:cxn modelId="{098476CC-DE03-4EE7-8116-3DE287F3D262}" type="presParOf" srcId="{A8425FCC-1918-4632-A497-975D4033C23A}" destId="{C2C59D27-5EE8-423C-A423-D6B7C564100D}" srcOrd="0" destOrd="0" presId="urn:microsoft.com/office/officeart/2005/8/layout/radial1"/>
    <dgm:cxn modelId="{9F212C43-B71C-4586-A793-8BA0D8E7B666}" type="presParOf" srcId="{E37351DC-522F-4AA3-A8F7-E7E1592200C5}" destId="{D1101A24-CDBE-4972-B698-4A11FABA0CEC}" srcOrd="2" destOrd="0" presId="urn:microsoft.com/office/officeart/2005/8/layout/radial1"/>
    <dgm:cxn modelId="{CFE8AA14-DBA3-4C50-BEE9-C172075A86ED}" type="presParOf" srcId="{E37351DC-522F-4AA3-A8F7-E7E1592200C5}" destId="{422D4D7C-2D77-4EE7-A802-CAF250C6919C}" srcOrd="3" destOrd="0" presId="urn:microsoft.com/office/officeart/2005/8/layout/radial1"/>
    <dgm:cxn modelId="{E5789551-00A8-487F-AB75-9834BD4F06A0}" type="presParOf" srcId="{422D4D7C-2D77-4EE7-A802-CAF250C6919C}" destId="{E5EE7B32-36CF-425A-84AE-BE38FDB2D70A}" srcOrd="0" destOrd="0" presId="urn:microsoft.com/office/officeart/2005/8/layout/radial1"/>
    <dgm:cxn modelId="{21420F8A-E293-4F12-AB9F-CD0ED5E5E764}" type="presParOf" srcId="{E37351DC-522F-4AA3-A8F7-E7E1592200C5}" destId="{259057CF-FAA4-46B7-93D7-F43B792C29B5}" srcOrd="4" destOrd="0" presId="urn:microsoft.com/office/officeart/2005/8/layout/radial1"/>
    <dgm:cxn modelId="{67178811-6CD5-47C4-941A-6DBC10D61CD9}" type="presParOf" srcId="{E37351DC-522F-4AA3-A8F7-E7E1592200C5}" destId="{A3B51BA5-3256-4241-9F57-722D63815D6B}" srcOrd="5" destOrd="0" presId="urn:microsoft.com/office/officeart/2005/8/layout/radial1"/>
    <dgm:cxn modelId="{AAFD643A-FC0C-4869-A94B-D84F300FF21C}" type="presParOf" srcId="{A3B51BA5-3256-4241-9F57-722D63815D6B}" destId="{42B1FA36-D0E4-4B3F-9BC5-6FC3C1F64661}" srcOrd="0" destOrd="0" presId="urn:microsoft.com/office/officeart/2005/8/layout/radial1"/>
    <dgm:cxn modelId="{230258F5-AADA-421F-AFF9-0BE868F15BAD}" type="presParOf" srcId="{E37351DC-522F-4AA3-A8F7-E7E1592200C5}" destId="{249D0C74-D2D3-4E32-AA8A-17CF7B37E539}" srcOrd="6" destOrd="0" presId="urn:microsoft.com/office/officeart/2005/8/layout/radial1"/>
    <dgm:cxn modelId="{6BB5B779-8ABF-42FE-90EA-600F8F1934EE}" type="presParOf" srcId="{E37351DC-522F-4AA3-A8F7-E7E1592200C5}" destId="{E5D46773-5874-4511-B693-7D3EA6459F40}" srcOrd="7" destOrd="0" presId="urn:microsoft.com/office/officeart/2005/8/layout/radial1"/>
    <dgm:cxn modelId="{293E5840-1806-42E5-9A7A-1699B375EA54}" type="presParOf" srcId="{E5D46773-5874-4511-B693-7D3EA6459F40}" destId="{C1A6D433-04EA-4921-A200-2A6D6AB69DDC}" srcOrd="0" destOrd="0" presId="urn:microsoft.com/office/officeart/2005/8/layout/radial1"/>
    <dgm:cxn modelId="{F0C94B55-C615-4328-B792-7C55FB5B56D0}" type="presParOf" srcId="{E37351DC-522F-4AA3-A8F7-E7E1592200C5}" destId="{9F36367F-521B-4D36-A861-8822F6C1B27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83E20-C67D-4559-926B-999E2E8C58D6}">
      <dsp:nvSpPr>
        <dsp:cNvPr id="0" name=""/>
        <dsp:cNvSpPr/>
      </dsp:nvSpPr>
      <dsp:spPr>
        <a:xfrm>
          <a:off x="2340097" y="1357341"/>
          <a:ext cx="1552163" cy="15839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বায়ুর ব্যবহার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67406" y="1589307"/>
        <a:ext cx="1097545" cy="1120034"/>
      </dsp:txXfrm>
    </dsp:sp>
    <dsp:sp modelId="{A8425FCC-1918-4632-A497-975D4033C23A}">
      <dsp:nvSpPr>
        <dsp:cNvPr id="0" name=""/>
        <dsp:cNvSpPr/>
      </dsp:nvSpPr>
      <dsp:spPr>
        <a:xfrm rot="16200000">
          <a:off x="3037815" y="1261885"/>
          <a:ext cx="156727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156727" y="170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12260" y="1275059"/>
        <a:ext cx="7836" cy="7836"/>
      </dsp:txXfrm>
    </dsp:sp>
    <dsp:sp modelId="{D1101A24-CDBE-4972-B698-4A11FABA0CEC}">
      <dsp:nvSpPr>
        <dsp:cNvPr id="0" name=""/>
        <dsp:cNvSpPr/>
      </dsp:nvSpPr>
      <dsp:spPr>
        <a:xfrm>
          <a:off x="2524382" y="17021"/>
          <a:ext cx="1183592" cy="11835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আগুন নিভাতে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97715" y="190354"/>
        <a:ext cx="836926" cy="836926"/>
      </dsp:txXfrm>
    </dsp:sp>
    <dsp:sp modelId="{422D4D7C-2D77-4EE7-A802-CAF250C6919C}">
      <dsp:nvSpPr>
        <dsp:cNvPr id="0" name=""/>
        <dsp:cNvSpPr/>
      </dsp:nvSpPr>
      <dsp:spPr>
        <a:xfrm>
          <a:off x="3892260" y="2132232"/>
          <a:ext cx="172628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172628" y="170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74259" y="2145008"/>
        <a:ext cx="8631" cy="8631"/>
      </dsp:txXfrm>
    </dsp:sp>
    <dsp:sp modelId="{259057CF-FAA4-46B7-93D7-F43B792C29B5}">
      <dsp:nvSpPr>
        <dsp:cNvPr id="0" name=""/>
        <dsp:cNvSpPr/>
      </dsp:nvSpPr>
      <dsp:spPr>
        <a:xfrm>
          <a:off x="4064889" y="1557528"/>
          <a:ext cx="1183592" cy="1183592"/>
        </a:xfrm>
        <a:prstGeom prst="ellipse">
          <a:avLst/>
        </a:prstGeom>
        <a:solidFill>
          <a:schemeClr val="accent3">
            <a:hueOff val="-411354"/>
            <a:satOff val="-7224"/>
            <a:lumOff val="-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ইউরিয়া সার তৈরিতে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38222" y="1730861"/>
        <a:ext cx="836926" cy="836926"/>
      </dsp:txXfrm>
    </dsp:sp>
    <dsp:sp modelId="{A3B51BA5-3256-4241-9F57-722D63815D6B}">
      <dsp:nvSpPr>
        <dsp:cNvPr id="0" name=""/>
        <dsp:cNvSpPr/>
      </dsp:nvSpPr>
      <dsp:spPr>
        <a:xfrm rot="5400000">
          <a:off x="3037815" y="3002579"/>
          <a:ext cx="156727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156727" y="170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12260" y="3015753"/>
        <a:ext cx="7836" cy="7836"/>
      </dsp:txXfrm>
    </dsp:sp>
    <dsp:sp modelId="{249D0C74-D2D3-4E32-AA8A-17CF7B37E539}">
      <dsp:nvSpPr>
        <dsp:cNvPr id="0" name=""/>
        <dsp:cNvSpPr/>
      </dsp:nvSpPr>
      <dsp:spPr>
        <a:xfrm>
          <a:off x="2524382" y="3098035"/>
          <a:ext cx="1183592" cy="1183592"/>
        </a:xfrm>
        <a:prstGeom prst="ellipse">
          <a:avLst/>
        </a:prstGeom>
        <a:solidFill>
          <a:schemeClr val="accent3">
            <a:hueOff val="-822709"/>
            <a:satOff val="-14447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500" kern="1200" dirty="0">
              <a:latin typeface="NikoshBAN" panose="02000000000000000000" pitchFamily="2" charset="0"/>
              <a:cs typeface="NikoshBAN" panose="02000000000000000000" pitchFamily="2" charset="0"/>
            </a:rPr>
            <a:t>কোমল পানীয়তে ঝাঝালো ভাব ধরে রাখতে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97715" y="3271368"/>
        <a:ext cx="836926" cy="836926"/>
      </dsp:txXfrm>
    </dsp:sp>
    <dsp:sp modelId="{E5D46773-5874-4511-B693-7D3EA6459F40}">
      <dsp:nvSpPr>
        <dsp:cNvPr id="0" name=""/>
        <dsp:cNvSpPr/>
      </dsp:nvSpPr>
      <dsp:spPr>
        <a:xfrm rot="10800000">
          <a:off x="2167468" y="2132232"/>
          <a:ext cx="172628" cy="34183"/>
        </a:xfrm>
        <a:custGeom>
          <a:avLst/>
          <a:gdLst/>
          <a:ahLst/>
          <a:cxnLst/>
          <a:rect l="0" t="0" r="0" b="0"/>
          <a:pathLst>
            <a:path>
              <a:moveTo>
                <a:pt x="0" y="17091"/>
              </a:moveTo>
              <a:lnTo>
                <a:pt x="172628" y="170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249467" y="2145008"/>
        <a:ext cx="8631" cy="8631"/>
      </dsp:txXfrm>
    </dsp:sp>
    <dsp:sp modelId="{9F36367F-521B-4D36-A861-8822F6C1B277}">
      <dsp:nvSpPr>
        <dsp:cNvPr id="0" name=""/>
        <dsp:cNvSpPr/>
      </dsp:nvSpPr>
      <dsp:spPr>
        <a:xfrm>
          <a:off x="983875" y="1557528"/>
          <a:ext cx="1183592" cy="1183592"/>
        </a:xfrm>
        <a:prstGeom prst="ellipse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ভেজা বস্তু শুকাতে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57208" y="1730861"/>
        <a:ext cx="836926" cy="836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31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2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4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7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28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5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842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7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BB7C6D4-FD87-4116-91A6-4C4B94C1F70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3A01DD-3477-4387-9DCE-46DB75465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73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5511" y="158044"/>
            <a:ext cx="4267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3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2684" y="4656221"/>
            <a:ext cx="82416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এটা কীসের ছবি ?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এটা কীভাবে শুকাচ্ছে?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28" y="0"/>
            <a:ext cx="8920584" cy="457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4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2684" y="4656221"/>
            <a:ext cx="82416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এটা কীসের ছবি ?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এটি কেন আমরা ব্যবহার করি 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4" y="108284"/>
            <a:ext cx="8241632" cy="441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08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411" y="1070810"/>
            <a:ext cx="120355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চিপসের প্যাকেটে কোন গ্যাস ব্যবহার করা হয় ?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। তোমরা দৈনন্দিন জীবনে বায়ুর ৩টি ব্যবহার লিখ।</a:t>
            </a:r>
          </a:p>
          <a:p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ভেজা কাপড় যত দ্রুত সম্ভব শুকানো প্রয়োজন। কিন্তু বাইরে বৃষ্টি হচ্ছে । ঘরের ভেতরে কীভাবে আমরা দ্রুত কাপড় শুকাতে পারি ?</a:t>
            </a:r>
          </a:p>
        </p:txBody>
      </p:sp>
    </p:spTree>
    <p:extLst>
      <p:ext uri="{BB962C8B-B14F-4D97-AF65-F5344CB8AC3E}">
        <p14:creationId xmlns:p14="http://schemas.microsoft.com/office/powerpoint/2010/main" val="2923190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775" y="1070810"/>
            <a:ext cx="113104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ছয়টি দলে ভাগ হয়ে নিচের প্রশ্নটি আলোচনার মাধ্যমে লিখ।</a:t>
            </a:r>
          </a:p>
          <a:p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তোমরা বায়ু কোথায় কোথায় ব্যবহার কর ? </a:t>
            </a:r>
            <a:endParaRPr lang="en-US" sz="48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0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102079"/>
              </p:ext>
            </p:extLst>
          </p:nvPr>
        </p:nvGraphicFramePr>
        <p:xfrm>
          <a:off x="2899611" y="1151656"/>
          <a:ext cx="6232358" cy="4298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1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6098" y="167313"/>
            <a:ext cx="116199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 পাঠ্য বই এর ২৫ পৃষ্ঠা খোল। পৃষ্ঠা ২৫ থেকে ২৬ পর্যন্ত নিরবে পড়।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112DF-3D32-4489-87ED-33F78E58A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1467002"/>
            <a:ext cx="11319804" cy="573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1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138D53-643D-4BB0-A661-F2AE19B5527E}"/>
              </a:ext>
            </a:extLst>
          </p:cNvPr>
          <p:cNvSpPr txBox="1"/>
          <p:nvPr/>
        </p:nvSpPr>
        <p:spPr>
          <a:xfrm>
            <a:off x="2391508" y="2208628"/>
            <a:ext cx="72307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বাসাতে বায়ুকে কীভাবে ব্যবহার করছ তা লিখে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45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832AD3-7B1F-4DB5-AA18-9024CA7886EF}"/>
              </a:ext>
            </a:extLst>
          </p:cNvPr>
          <p:cNvSpPr txBox="1"/>
          <p:nvPr/>
        </p:nvSpPr>
        <p:spPr>
          <a:xfrm rot="10800000" flipV="1">
            <a:off x="187566" y="0"/>
            <a:ext cx="1181686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488967-4529-40AD-8324-288E035E9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69" y="1323440"/>
            <a:ext cx="11816862" cy="592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1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4821" y="485422"/>
            <a:ext cx="46938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8779" y="1708484"/>
            <a:ext cx="9023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মোহাঃ আব্দুল আহাদ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মহারাজপুর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চাঁপাইনবাবগঞ্জ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সদর,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চাঁপাইনবাবগঞ্জ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0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2722" y="624162"/>
            <a:ext cx="6460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9325" y="1753638"/>
            <a:ext cx="90236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৫ম </a:t>
            </a:r>
          </a:p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 বিজ্ঞান </a:t>
            </a:r>
          </a:p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৪র্থ</a:t>
            </a:r>
          </a:p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বায়ু</a:t>
            </a:r>
          </a:p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পাঠাংশঃ ১. দৈনন্দিন জীবনে বায়ু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4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821" y="385011"/>
            <a:ext cx="6460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099" y="2285259"/>
            <a:ext cx="102280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৫.১ দৈনন্দিন কাজে বায়ুর ব্যবহারের তালিকা করতে পারবে।</a:t>
            </a: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৫.২ বায়ু প্রবাহের ব্যবহার বলতে পারেবে।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0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705" y="264695"/>
            <a:ext cx="537385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16" y="937127"/>
            <a:ext cx="8484267" cy="565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8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821" y="385011"/>
            <a:ext cx="6460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5382" y="2679155"/>
            <a:ext cx="90236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বায়ু দেখা যায় কি?</a:t>
            </a:r>
          </a:p>
          <a:p>
            <a:r>
              <a:rPr lang="bn-BD" sz="6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তুমি কীভাবে বুঝবে বায়ু আছে?</a:t>
            </a:r>
            <a:endParaRPr lang="en-US" sz="66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2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821" y="385011"/>
            <a:ext cx="6460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 ও শিরোনাম 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969" y="2078501"/>
            <a:ext cx="107526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বায়ু সম্পর্কে আলোচনা করব। মানুষ দৈনন্দিন জীবনে কীভাবে বায়ু ব্যবহার করে ? এটিই আমাদের আজকের প্রশ্ন । বিভিন্ন কাজের মাধ্যমে আমরা এ প্রশ্নের উত্তর জানব।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8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30" y="336885"/>
            <a:ext cx="7918075" cy="44320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2684" y="4656221"/>
            <a:ext cx="8241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ছবিতে কি দেখছ 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কেন আমরা ফ্যান ব্যবহার করি 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5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2684" y="4656221"/>
            <a:ext cx="9401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এটা কীসের ছবি 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এটা কীভাবে চলে?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1" y="0"/>
            <a:ext cx="9805181" cy="465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1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120</TotalTime>
  <Words>264</Words>
  <Application>Microsoft Office PowerPoint</Application>
  <PresentationFormat>Widescreen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Garamond</vt:lpstr>
      <vt:lpstr>NikoshBAN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LAB</dc:creator>
  <cp:lastModifiedBy>DPE</cp:lastModifiedBy>
  <cp:revision>33</cp:revision>
  <dcterms:created xsi:type="dcterms:W3CDTF">2018-03-07T03:22:03Z</dcterms:created>
  <dcterms:modified xsi:type="dcterms:W3CDTF">2020-09-16T01:11:25Z</dcterms:modified>
</cp:coreProperties>
</file>