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4AD9D-F74E-454A-8400-5E0EAB370F7D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F5A8A-C3D2-41F4-9FC1-F2D4F9400A22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DE2290-C2E6-406F-86DF-68578DAC15FC}" type="parTrans" cxnId="{1C8F51F7-83C0-4AA8-B586-F8066518B930}">
      <dgm:prSet/>
      <dgm:spPr/>
      <dgm:t>
        <a:bodyPr/>
        <a:lstStyle/>
        <a:p>
          <a:endParaRPr lang="en-US"/>
        </a:p>
      </dgm:t>
    </dgm:pt>
    <dgm:pt modelId="{4807EF8F-6F63-4CA3-90E3-78EB00420C04}" type="sibTrans" cxnId="{1C8F51F7-83C0-4AA8-B586-F8066518B93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153E52C-3F57-4C11-A8C6-E7563B535D8F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369D6E2-147E-4FDB-BC4F-327A571FE9B7}" type="parTrans" cxnId="{D62B5F06-9F5E-47C9-99E4-1BC786D7FE0D}">
      <dgm:prSet/>
      <dgm:spPr/>
      <dgm:t>
        <a:bodyPr/>
        <a:lstStyle/>
        <a:p>
          <a:endParaRPr lang="en-US"/>
        </a:p>
      </dgm:t>
    </dgm:pt>
    <dgm:pt modelId="{91862058-E0EE-470E-AFB9-B3A24947E399}" type="sibTrans" cxnId="{D62B5F06-9F5E-47C9-99E4-1BC786D7FE0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D567AA0-6594-4D23-B046-A7D284F55C7B}">
      <dgm:prSet phldrT="[Text]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E566F5-5435-433F-B3A3-1CE1C64F8ACA}" type="parTrans" cxnId="{55702C9D-039A-4FDC-9848-A5E5674FA635}">
      <dgm:prSet/>
      <dgm:spPr/>
      <dgm:t>
        <a:bodyPr/>
        <a:lstStyle/>
        <a:p>
          <a:endParaRPr lang="en-US"/>
        </a:p>
      </dgm:t>
    </dgm:pt>
    <dgm:pt modelId="{00FD3F46-5C28-48D3-967D-67240314B5B4}" type="sibTrans" cxnId="{55702C9D-039A-4FDC-9848-A5E5674FA635}">
      <dgm:prSet/>
      <dgm:spPr/>
      <dgm:t>
        <a:bodyPr/>
        <a:lstStyle/>
        <a:p>
          <a:endParaRPr lang="en-US"/>
        </a:p>
      </dgm:t>
    </dgm:pt>
    <dgm:pt modelId="{A794DDFD-DDF3-47CE-9182-88FCE472A26A}" type="pres">
      <dgm:prSet presAssocID="{5E74AD9D-F74E-454A-8400-5E0EAB370F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28391-D0E0-4EE2-BD26-C8E5B6CEE8EF}" type="pres">
      <dgm:prSet presAssocID="{397F5A8A-C3D2-41F4-9FC1-F2D4F9400A22}" presName="composite" presStyleCnt="0"/>
      <dgm:spPr/>
    </dgm:pt>
    <dgm:pt modelId="{1EA4407B-A8EB-4A88-AA4A-CFDF3C1D348D}" type="pres">
      <dgm:prSet presAssocID="{397F5A8A-C3D2-41F4-9FC1-F2D4F9400A22}" presName="imagSh" presStyleLbl="bgImgPlace1" presStyleIdx="0" presStyleCnt="3" custScaleX="127517" custScaleY="1162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3FF2F80-BAC1-4F15-B59D-16AE30862BE5}" type="pres">
      <dgm:prSet presAssocID="{397F5A8A-C3D2-41F4-9FC1-F2D4F9400A22}" presName="txNode" presStyleLbl="node1" presStyleIdx="0" presStyleCnt="3" custScaleX="117177" custScaleY="34027" custLinFactNeighborX="757" custLinFactNeighborY="15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4E21-D313-47D7-AF74-BAD981A500D9}" type="pres">
      <dgm:prSet presAssocID="{4807EF8F-6F63-4CA3-90E3-78EB00420C0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E6F1C93-0C1C-4220-BEE5-263370199B3E}" type="pres">
      <dgm:prSet presAssocID="{4807EF8F-6F63-4CA3-90E3-78EB00420C04}" presName="connTx" presStyleLbl="sibTrans2D1" presStyleIdx="0" presStyleCnt="2"/>
      <dgm:spPr/>
      <dgm:t>
        <a:bodyPr/>
        <a:lstStyle/>
        <a:p>
          <a:endParaRPr lang="en-US"/>
        </a:p>
      </dgm:t>
    </dgm:pt>
    <dgm:pt modelId="{0CD5839C-CD86-40FC-AB45-B4EDF52EC777}" type="pres">
      <dgm:prSet presAssocID="{4153E52C-3F57-4C11-A8C6-E7563B535D8F}" presName="composite" presStyleCnt="0"/>
      <dgm:spPr/>
    </dgm:pt>
    <dgm:pt modelId="{85239D56-2138-4BD9-8396-C9A3A709D7D9}" type="pres">
      <dgm:prSet presAssocID="{4153E52C-3F57-4C11-A8C6-E7563B535D8F}" presName="imagSh" presStyleLbl="bgImgPlace1" presStyleIdx="1" presStyleCnt="3" custScaleX="141659" custScaleY="132752" custLinFactNeighborX="-2272" custLinFactNeighborY="-1967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F03ADE1-B971-4245-B567-3A13EB33DE74}" type="pres">
      <dgm:prSet presAssocID="{4153E52C-3F57-4C11-A8C6-E7563B535D8F}" presName="txNode" presStyleLbl="node1" presStyleIdx="1" presStyleCnt="3" custScaleX="117177" custScaleY="38710" custLinFactNeighborX="3806" custLinFactNeighborY="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8124-D956-42D8-9C35-373A6D908822}" type="pres">
      <dgm:prSet presAssocID="{91862058-E0EE-470E-AFB9-B3A24947E39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5065F1-9A48-4BD1-822B-B8D836574EBD}" type="pres">
      <dgm:prSet presAssocID="{91862058-E0EE-470E-AFB9-B3A24947E399}" presName="connTx" presStyleLbl="sibTrans2D1" presStyleIdx="1" presStyleCnt="2"/>
      <dgm:spPr/>
      <dgm:t>
        <a:bodyPr/>
        <a:lstStyle/>
        <a:p>
          <a:endParaRPr lang="en-US"/>
        </a:p>
      </dgm:t>
    </dgm:pt>
    <dgm:pt modelId="{706DA41C-4BAE-403E-9911-1076D06F1606}" type="pres">
      <dgm:prSet presAssocID="{FD567AA0-6594-4D23-B046-A7D284F55C7B}" presName="composite" presStyleCnt="0"/>
      <dgm:spPr/>
    </dgm:pt>
    <dgm:pt modelId="{8ACBF8C6-56E1-4512-969C-AA8C990AD99C}" type="pres">
      <dgm:prSet presAssocID="{FD567AA0-6594-4D23-B046-A7D284F55C7B}" presName="imagSh" presStyleLbl="bgImgPlace1" presStyleIdx="2" presStyleCnt="3" custScaleX="144240" custScaleY="118271" custLinFactNeighborX="-9943" custLinFactNeighborY="-92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691A2A-3A4E-4DBA-AC78-EB43C35C49D5}" type="pres">
      <dgm:prSet presAssocID="{FD567AA0-6594-4D23-B046-A7D284F55C7B}" presName="txNode" presStyleLbl="node1" presStyleIdx="2" presStyleCnt="3" custScaleX="115914" custScaleY="45654" custLinFactNeighborX="-11864" custLinFactNeighborY="17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3349F-AB51-48EC-8E69-D8F8C366E16B}" type="presOf" srcId="{5E74AD9D-F74E-454A-8400-5E0EAB370F7D}" destId="{A794DDFD-DDF3-47CE-9182-88FCE472A26A}" srcOrd="0" destOrd="0" presId="urn:microsoft.com/office/officeart/2005/8/layout/hProcess10"/>
    <dgm:cxn modelId="{17E32E79-1D3D-455B-9318-8C6AC61E52BD}" type="presOf" srcId="{91862058-E0EE-470E-AFB9-B3A24947E399}" destId="{F15065F1-9A48-4BD1-822B-B8D836574EBD}" srcOrd="1" destOrd="0" presId="urn:microsoft.com/office/officeart/2005/8/layout/hProcess10"/>
    <dgm:cxn modelId="{97ABED6B-86B8-4D1B-BBFC-3A6618C179B2}" type="presOf" srcId="{91862058-E0EE-470E-AFB9-B3A24947E399}" destId="{78F68124-D956-42D8-9C35-373A6D908822}" srcOrd="0" destOrd="0" presId="urn:microsoft.com/office/officeart/2005/8/layout/hProcess10"/>
    <dgm:cxn modelId="{7B7F9AD7-FF32-4FCF-801D-73AFC19A0BDF}" type="presOf" srcId="{397F5A8A-C3D2-41F4-9FC1-F2D4F9400A22}" destId="{E3FF2F80-BAC1-4F15-B59D-16AE30862BE5}" srcOrd="0" destOrd="0" presId="urn:microsoft.com/office/officeart/2005/8/layout/hProcess10"/>
    <dgm:cxn modelId="{D62B5F06-9F5E-47C9-99E4-1BC786D7FE0D}" srcId="{5E74AD9D-F74E-454A-8400-5E0EAB370F7D}" destId="{4153E52C-3F57-4C11-A8C6-E7563B535D8F}" srcOrd="1" destOrd="0" parTransId="{8369D6E2-147E-4FDB-BC4F-327A571FE9B7}" sibTransId="{91862058-E0EE-470E-AFB9-B3A24947E399}"/>
    <dgm:cxn modelId="{1C8F51F7-83C0-4AA8-B586-F8066518B930}" srcId="{5E74AD9D-F74E-454A-8400-5E0EAB370F7D}" destId="{397F5A8A-C3D2-41F4-9FC1-F2D4F9400A22}" srcOrd="0" destOrd="0" parTransId="{05DE2290-C2E6-406F-86DF-68578DAC15FC}" sibTransId="{4807EF8F-6F63-4CA3-90E3-78EB00420C04}"/>
    <dgm:cxn modelId="{94E331ED-4D41-4997-A4D6-C43560051DDA}" type="presOf" srcId="{4807EF8F-6F63-4CA3-90E3-78EB00420C04}" destId="{48EF4E21-D313-47D7-AF74-BAD981A500D9}" srcOrd="0" destOrd="0" presId="urn:microsoft.com/office/officeart/2005/8/layout/hProcess10"/>
    <dgm:cxn modelId="{55702C9D-039A-4FDC-9848-A5E5674FA635}" srcId="{5E74AD9D-F74E-454A-8400-5E0EAB370F7D}" destId="{FD567AA0-6594-4D23-B046-A7D284F55C7B}" srcOrd="2" destOrd="0" parTransId="{C5E566F5-5435-433F-B3A3-1CE1C64F8ACA}" sibTransId="{00FD3F46-5C28-48D3-967D-67240314B5B4}"/>
    <dgm:cxn modelId="{E9D00091-93F2-45D9-AA88-5D5C04B3116F}" type="presOf" srcId="{FD567AA0-6594-4D23-B046-A7D284F55C7B}" destId="{20691A2A-3A4E-4DBA-AC78-EB43C35C49D5}" srcOrd="0" destOrd="0" presId="urn:microsoft.com/office/officeart/2005/8/layout/hProcess10"/>
    <dgm:cxn modelId="{A9956B5F-CB7C-4A5D-9612-A6948AC4FB1A}" type="presOf" srcId="{4807EF8F-6F63-4CA3-90E3-78EB00420C04}" destId="{EE6F1C93-0C1C-4220-BEE5-263370199B3E}" srcOrd="1" destOrd="0" presId="urn:microsoft.com/office/officeart/2005/8/layout/hProcess10"/>
    <dgm:cxn modelId="{44EBEA92-A50A-46FC-8AD2-C5802A201344}" type="presOf" srcId="{4153E52C-3F57-4C11-A8C6-E7563B535D8F}" destId="{4F03ADE1-B971-4245-B567-3A13EB33DE74}" srcOrd="0" destOrd="0" presId="urn:microsoft.com/office/officeart/2005/8/layout/hProcess10"/>
    <dgm:cxn modelId="{6261716A-104C-42D3-941C-2416DA7F47BB}" type="presParOf" srcId="{A794DDFD-DDF3-47CE-9182-88FCE472A26A}" destId="{96428391-D0E0-4EE2-BD26-C8E5B6CEE8EF}" srcOrd="0" destOrd="0" presId="urn:microsoft.com/office/officeart/2005/8/layout/hProcess10"/>
    <dgm:cxn modelId="{1D55A5C6-716D-423F-A21B-BD0AAD6ADE76}" type="presParOf" srcId="{96428391-D0E0-4EE2-BD26-C8E5B6CEE8EF}" destId="{1EA4407B-A8EB-4A88-AA4A-CFDF3C1D348D}" srcOrd="0" destOrd="0" presId="urn:microsoft.com/office/officeart/2005/8/layout/hProcess10"/>
    <dgm:cxn modelId="{724A0367-EE39-4DC9-B67B-BC69F9570AE1}" type="presParOf" srcId="{96428391-D0E0-4EE2-BD26-C8E5B6CEE8EF}" destId="{E3FF2F80-BAC1-4F15-B59D-16AE30862BE5}" srcOrd="1" destOrd="0" presId="urn:microsoft.com/office/officeart/2005/8/layout/hProcess10"/>
    <dgm:cxn modelId="{93CEC99A-B87A-424A-9628-01BFEBFC81EB}" type="presParOf" srcId="{A794DDFD-DDF3-47CE-9182-88FCE472A26A}" destId="{48EF4E21-D313-47D7-AF74-BAD981A500D9}" srcOrd="1" destOrd="0" presId="urn:microsoft.com/office/officeart/2005/8/layout/hProcess10"/>
    <dgm:cxn modelId="{C084BF24-1DE5-4CA2-B6FF-8E053CF5DAC1}" type="presParOf" srcId="{48EF4E21-D313-47D7-AF74-BAD981A500D9}" destId="{EE6F1C93-0C1C-4220-BEE5-263370199B3E}" srcOrd="0" destOrd="0" presId="urn:microsoft.com/office/officeart/2005/8/layout/hProcess10"/>
    <dgm:cxn modelId="{0F05A3F6-87A0-4FF8-82BE-7C33CC2073DA}" type="presParOf" srcId="{A794DDFD-DDF3-47CE-9182-88FCE472A26A}" destId="{0CD5839C-CD86-40FC-AB45-B4EDF52EC777}" srcOrd="2" destOrd="0" presId="urn:microsoft.com/office/officeart/2005/8/layout/hProcess10"/>
    <dgm:cxn modelId="{FAF317A5-3CD4-432F-8C78-E23A4721A3FA}" type="presParOf" srcId="{0CD5839C-CD86-40FC-AB45-B4EDF52EC777}" destId="{85239D56-2138-4BD9-8396-C9A3A709D7D9}" srcOrd="0" destOrd="0" presId="urn:microsoft.com/office/officeart/2005/8/layout/hProcess10"/>
    <dgm:cxn modelId="{63FE3900-9632-44F7-9072-1AA33E50D80A}" type="presParOf" srcId="{0CD5839C-CD86-40FC-AB45-B4EDF52EC777}" destId="{4F03ADE1-B971-4245-B567-3A13EB33DE74}" srcOrd="1" destOrd="0" presId="urn:microsoft.com/office/officeart/2005/8/layout/hProcess10"/>
    <dgm:cxn modelId="{88310306-BA83-42D6-B924-3C9D16EA8742}" type="presParOf" srcId="{A794DDFD-DDF3-47CE-9182-88FCE472A26A}" destId="{78F68124-D956-42D8-9C35-373A6D908822}" srcOrd="3" destOrd="0" presId="urn:microsoft.com/office/officeart/2005/8/layout/hProcess10"/>
    <dgm:cxn modelId="{7C39912F-CAB2-40AC-ACA1-FB4ABB7F1D23}" type="presParOf" srcId="{78F68124-D956-42D8-9C35-373A6D908822}" destId="{F15065F1-9A48-4BD1-822B-B8D836574EBD}" srcOrd="0" destOrd="0" presId="urn:microsoft.com/office/officeart/2005/8/layout/hProcess10"/>
    <dgm:cxn modelId="{7AE42B05-B042-4E2D-8751-6987F15413AE}" type="presParOf" srcId="{A794DDFD-DDF3-47CE-9182-88FCE472A26A}" destId="{706DA41C-4BAE-403E-9911-1076D06F1606}" srcOrd="4" destOrd="0" presId="urn:microsoft.com/office/officeart/2005/8/layout/hProcess10"/>
    <dgm:cxn modelId="{3FE4EED8-5E14-4A2D-89D4-1D19DAEEB2DA}" type="presParOf" srcId="{706DA41C-4BAE-403E-9911-1076D06F1606}" destId="{8ACBF8C6-56E1-4512-969C-AA8C990AD99C}" srcOrd="0" destOrd="0" presId="urn:microsoft.com/office/officeart/2005/8/layout/hProcess10"/>
    <dgm:cxn modelId="{512FEB18-871D-4C4C-BB3E-3E933D557FC5}" type="presParOf" srcId="{706DA41C-4BAE-403E-9911-1076D06F1606}" destId="{20691A2A-3A4E-4DBA-AC78-EB43C35C49D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4407B-A8EB-4A88-AA4A-CFDF3C1D348D}">
      <dsp:nvSpPr>
        <dsp:cNvPr id="0" name=""/>
        <dsp:cNvSpPr/>
      </dsp:nvSpPr>
      <dsp:spPr>
        <a:xfrm>
          <a:off x="717" y="1325929"/>
          <a:ext cx="1643991" cy="1498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2F80-BAC1-4F15-B59D-16AE30862BE5}">
      <dsp:nvSpPr>
        <dsp:cNvPr id="0" name=""/>
        <dsp:cNvSpPr/>
      </dsp:nvSpPr>
      <dsp:spPr>
        <a:xfrm>
          <a:off x="287005" y="2829646"/>
          <a:ext cx="1510684" cy="43868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বিজ্ঞান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9854" y="2842495"/>
        <a:ext cx="1484986" cy="412989"/>
      </dsp:txXfrm>
    </dsp:sp>
    <dsp:sp modelId="{48EF4E21-D313-47D7-AF74-BAD981A500D9}">
      <dsp:nvSpPr>
        <dsp:cNvPr id="0" name=""/>
        <dsp:cNvSpPr/>
      </dsp:nvSpPr>
      <dsp:spPr>
        <a:xfrm rot="21285287">
          <a:off x="1859011" y="1815460"/>
          <a:ext cx="215657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>
        <a:off x="1859146" y="1880374"/>
        <a:ext cx="150960" cy="185870"/>
      </dsp:txXfrm>
    </dsp:sp>
    <dsp:sp modelId="{85239D56-2138-4BD9-8396-C9A3A709D7D9}">
      <dsp:nvSpPr>
        <dsp:cNvPr id="0" name=""/>
        <dsp:cNvSpPr/>
      </dsp:nvSpPr>
      <dsp:spPr>
        <a:xfrm>
          <a:off x="2258292" y="1004024"/>
          <a:ext cx="1826315" cy="17114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3ADE1-B971-4245-B567-3A13EB33DE74}">
      <dsp:nvSpPr>
        <dsp:cNvPr id="0" name=""/>
        <dsp:cNvSpPr/>
      </dsp:nvSpPr>
      <dsp:spPr>
        <a:xfrm>
          <a:off x="2704342" y="2753861"/>
          <a:ext cx="1510684" cy="4990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গণিত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18959" y="2768478"/>
        <a:ext cx="1481450" cy="469828"/>
      </dsp:txXfrm>
    </dsp:sp>
    <dsp:sp modelId="{78F68124-D956-42D8-9C35-373A6D908822}">
      <dsp:nvSpPr>
        <dsp:cNvPr id="0" name=""/>
        <dsp:cNvSpPr/>
      </dsp:nvSpPr>
      <dsp:spPr>
        <a:xfrm rot="98406">
          <a:off x="4243060" y="1737826"/>
          <a:ext cx="158550" cy="3097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NikoshBAN" pitchFamily="2" charset="0"/>
            <a:cs typeface="NikoshBAN" pitchFamily="2" charset="0"/>
          </a:endParaRPr>
        </a:p>
      </dsp:txBody>
      <dsp:txXfrm>
        <a:off x="4243070" y="1799102"/>
        <a:ext cx="110985" cy="185870"/>
      </dsp:txXfrm>
    </dsp:sp>
    <dsp:sp modelId="{8ACBF8C6-56E1-4512-969C-AA8C990AD99C}">
      <dsp:nvSpPr>
        <dsp:cNvPr id="0" name=""/>
        <dsp:cNvSpPr/>
      </dsp:nvSpPr>
      <dsp:spPr>
        <a:xfrm>
          <a:off x="4537423" y="1163105"/>
          <a:ext cx="1859590" cy="15247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91A2A-3A4E-4DBA-AC78-EB43C35C49D5}">
      <dsp:nvSpPr>
        <dsp:cNvPr id="0" name=""/>
        <dsp:cNvSpPr/>
      </dsp:nvSpPr>
      <dsp:spPr>
        <a:xfrm>
          <a:off x="4905126" y="2753871"/>
          <a:ext cx="1494401" cy="58858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9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সাহিত্য ক্লাব</a:t>
          </a:r>
          <a:endParaRPr lang="en-US" sz="19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22365" y="2771110"/>
        <a:ext cx="1459923" cy="55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740F-95B2-4F63-A3CA-9DA009D36147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13D72-F0E5-4E01-A6FC-454E40D5A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5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67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02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9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9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0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5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2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421B-31B7-4466-AF10-3F8D9B83BCE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D23F-90BA-43B6-A4C9-8DB349700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0" y="497007"/>
            <a:ext cx="8166685" cy="57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7964" y="69287"/>
            <a:ext cx="36303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সকলকে স্বাগতম 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971800" y="381000"/>
          <a:ext cx="65532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901" y="3726123"/>
            <a:ext cx="3810000" cy="2857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6" name="Rounded Rectangular Callout 5"/>
          <p:cNvSpPr/>
          <p:nvPr/>
        </p:nvSpPr>
        <p:spPr>
          <a:xfrm>
            <a:off x="2057400" y="381000"/>
            <a:ext cx="6781800" cy="914400"/>
          </a:xfrm>
          <a:prstGeom prst="wedgeRoundRectCallout">
            <a:avLst>
              <a:gd name="adj1" fmla="val -17691"/>
              <a:gd name="adj2" fmla="val 908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ক্লাবে শুধু শারীরিকভাবে উপস্থিত থেকে অংশগ্রহণ করতে হত।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867400" y="3505201"/>
            <a:ext cx="4267200" cy="3078423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ভিত্তিক ক্লাবে শারীরিকভাবে উপস্থিত না থেকেও যেকোন জায়গা থেকে অংশগ্রহণ করা যায়।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1EA4407B-A8EB-4A88-AA4A-CFDF3C1D3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E3FF2F80-BAC1-4F15-B59D-16AE30862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48EF4E21-D313-47D7-AF74-BAD981A500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85239D56-2138-4BD9-8396-C9A3A709D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F03ADE1-B971-4245-B567-3A13EB33D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78F68124-D956-42D8-9C35-373A6D908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8ACBF8C6-56E1-4512-969C-AA8C990AD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0830" y="540604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058650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ইন্টারনেট কীভাবে তোমাদের লেখাপড়ার কাজে সাহায্য করতে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পারে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তার ৫টি দিক আলোচনা করে লেখ।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1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5690" y="762001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1.  </a:t>
            </a:r>
            <a:r>
              <a:rPr lang="bn-IN" sz="3600" dirty="0">
                <a:ea typeface="Calibri"/>
                <a:cs typeface="NikoshBAN"/>
              </a:rPr>
              <a:t>কিসের মাধ্যমে একটি নতুন জগৎ উন্মোচিত হয়েছে? </a:t>
            </a:r>
            <a:endParaRPr lang="bn-BD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r>
              <a:rPr lang="bn-BD" sz="3600" dirty="0">
                <a:ea typeface="Calibri"/>
                <a:cs typeface="NikoshBAN"/>
              </a:rPr>
              <a:t>২. </a:t>
            </a:r>
            <a:r>
              <a:rPr lang="bn-IN" sz="3600" dirty="0">
                <a:ea typeface="Calibri"/>
                <a:cs typeface="NikoshBAN"/>
              </a:rPr>
              <a:t>বিনামূল্যে পাঠ্যবইগুলো কোথায় পাওয়া যায়?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>
              <a:ea typeface="Calibri"/>
              <a:cs typeface="NikoshBAN"/>
            </a:endParaRPr>
          </a:p>
          <a:p>
            <a:r>
              <a:rPr lang="bn-IN" sz="3600" dirty="0">
                <a:ea typeface="Calibri"/>
                <a:cs typeface="NikoshBAN"/>
              </a:rPr>
              <a:t>৩</a:t>
            </a:r>
            <a:r>
              <a:rPr lang="bn-BD" sz="3600" dirty="0">
                <a:ea typeface="Calibri"/>
                <a:cs typeface="NikoshBAN"/>
              </a:rPr>
              <a:t>. </a:t>
            </a:r>
            <a:r>
              <a:rPr lang="bn-IN" sz="3600" dirty="0">
                <a:ea typeface="Calibri"/>
                <a:cs typeface="NikoshBAN"/>
              </a:rPr>
              <a:t>নিচের কোনটি সামাজিক যোগাযোগের ওয়েবসাইট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/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/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704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1" y="1905001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1371601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অপারেটিং সিস্টেম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31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কলেজে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05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ইন্টারনেটে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8801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লাইব্রেরিতে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ঘ.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অনলাইন শপে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67920" y="1905001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6900" y="4648200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 টুইটার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24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05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গুগল প্লাস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5300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ইয়াহু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667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67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67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64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944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44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81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983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983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81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81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117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0820" y="226705"/>
            <a:ext cx="265489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73" y="3070747"/>
            <a:ext cx="11818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দৃষ্টিপ্রতিবন্ধিরা কীভাবে ডিজিটাল কনটেন্ট ব্যবহার করে উপকৃত হতে পারে? ইন্টারনেটের সহায়তা নিয়ে এ বিষয়ে ৫০০ শব্দের মধ্যে একটি প্রতিবেদন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1600"/>
            <a:ext cx="27971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388299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04" y="838201"/>
            <a:ext cx="6501089" cy="433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7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6172200" y="914401"/>
            <a:ext cx="4267200" cy="52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sz="360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smtClean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৯ম-১০ম 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200" b="1" smtClean="0">
                <a:latin typeface="NikoshBAN" pitchFamily="2" charset="0"/>
                <a:cs typeface="NikoshBAN" pitchFamily="2" charset="0"/>
              </a:rPr>
              <a:t>বিষয়: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৩য় </a:t>
            </a:r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20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1255594" y="762001"/>
            <a:ext cx="3957851" cy="5364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67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41696" y="3347114"/>
            <a:ext cx="4353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আক্তারুজ্জামান </a:t>
            </a:r>
            <a:endParaRPr lang="en-US" sz="36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ঘুগরাকাটী ফাজিল (ডিগ্রী) মাদ্‌রাসা </a:t>
            </a:r>
            <a:endParaRPr lang="en-US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কয়রা, খুলনা 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39" y="1594514"/>
            <a:ext cx="1280160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7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420225" y="338360"/>
            <a:ext cx="7561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ইন্টারনেট ও আমার পাঠ্য বিষয়গুলো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52601"/>
            <a:ext cx="4727332" cy="273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0881">
            <a:off x="2603292" y="3352571"/>
            <a:ext cx="3265103" cy="285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374">
            <a:off x="2823152" y="1568793"/>
            <a:ext cx="3142501" cy="209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4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1" y="2438401"/>
            <a:ext cx="8381999" cy="166199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বর্ণনা করতে পারবে;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 বর্ণনা করতে পারবে।  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1" y="1560563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b="3053"/>
          <a:stretch/>
        </p:blipFill>
        <p:spPr>
          <a:xfrm>
            <a:off x="2158383" y="1706041"/>
            <a:ext cx="3509418" cy="2640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1917"/>
            <a:ext cx="3359184" cy="223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1" y="1153167"/>
            <a:ext cx="4482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শিক্ষক হলেন আলোক শিখার মত।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8273" y="3064065"/>
            <a:ext cx="48006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শিক্ষার্থীরা সেই আলোতে আলোকিত হয়। তারা যা শিখতে চায় সেটুকু শিখে নেয়।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53" y="4045467"/>
            <a:ext cx="3214048" cy="2410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ight Arrow 8"/>
          <p:cNvSpPr/>
          <p:nvPr/>
        </p:nvSpPr>
        <p:spPr>
          <a:xfrm>
            <a:off x="1981201" y="4346884"/>
            <a:ext cx="4482152" cy="19546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কোন কিছু শেখান না। বরং তিনি শিখতে সাহায্য করেন।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41477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4403" y="1886474"/>
            <a:ext cx="4018597" cy="2363519"/>
            <a:chOff x="476325" y="1839874"/>
            <a:chExt cx="4018597" cy="2363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5" y="1839874"/>
              <a:ext cx="4018597" cy="23181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025815" y="3680173"/>
              <a:ext cx="2438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কম্পিউটার গেমস্‌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22809" y="1875188"/>
            <a:ext cx="4181866" cy="2306744"/>
            <a:chOff x="4581749" y="1852442"/>
            <a:chExt cx="4181866" cy="23067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49" y="1852442"/>
              <a:ext cx="4181866" cy="23067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3557771"/>
              <a:ext cx="24384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সামাজিক নেটওয়ার্ক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69401" y="228601"/>
            <a:ext cx="4472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শিক্ষায় ইন্টারনেট ব্যবহারের গুরুত্ব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49062" y="807885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শিক্ষার সাথে ইন্টারনেটের কোন সম্পর্ক আছে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30169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ইন্টারনেট সংযোগ হলেই কী ছাত্রছাত্রীরা লেখাপড়ায় ভাল হয়ে যায়?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71801" y="4244439"/>
            <a:ext cx="6262621" cy="2123420"/>
            <a:chOff x="1447800" y="4244439"/>
            <a:chExt cx="6262621" cy="2123420"/>
          </a:xfrm>
        </p:grpSpPr>
        <p:grpSp>
          <p:nvGrpSpPr>
            <p:cNvPr id="12" name="Group 11"/>
            <p:cNvGrpSpPr/>
            <p:nvPr/>
          </p:nvGrpSpPr>
          <p:grpSpPr>
            <a:xfrm>
              <a:off x="4820499" y="4244439"/>
              <a:ext cx="2889922" cy="2123420"/>
              <a:chOff x="1148678" y="3896380"/>
              <a:chExt cx="3092621" cy="225432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8678" y="3896380"/>
                <a:ext cx="3092621" cy="22543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540" b="15662"/>
              <a:stretch/>
            </p:blipFill>
            <p:spPr>
              <a:xfrm>
                <a:off x="1434890" y="4419600"/>
                <a:ext cx="989536" cy="84981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16" name="Right Arrow 15"/>
            <p:cNvSpPr/>
            <p:nvPr/>
          </p:nvSpPr>
          <p:spPr>
            <a:xfrm>
              <a:off x="1447800" y="4410958"/>
              <a:ext cx="3623092" cy="1424302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কম্পিউটার প্রোগামিং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5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1882" y="3162968"/>
            <a:ext cx="370831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বই হারিয়ে গেলে বা নষ্ট হলে তোমরা কী করবে?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53" y="2628590"/>
            <a:ext cx="4885058" cy="27432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7772400" y="1256990"/>
            <a:ext cx="2395116" cy="137160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বই ডাউনলোড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75" y="914239"/>
            <a:ext cx="3373094" cy="2248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2327" r="6714"/>
          <a:stretch/>
        </p:blipFill>
        <p:spPr>
          <a:xfrm>
            <a:off x="5540353" y="2621767"/>
            <a:ext cx="4885058" cy="2938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1" y="332805"/>
            <a:ext cx="60556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প্রাপ্ত শিক্ষা বিষয়ক সুবিধাসমূহ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7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9436 L 0.00243 0.1556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03" y="685800"/>
            <a:ext cx="76287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368361"/>
            <a:ext cx="5006412" cy="3381375"/>
            <a:chOff x="2080845" y="1571625"/>
            <a:chExt cx="6063029" cy="3152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845" y="1571625"/>
              <a:ext cx="6063029" cy="315277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4878506" y="1571625"/>
              <a:ext cx="1253822" cy="123905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3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52600" y="384889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বই হারিয়ে গেলে তোমরা কি বাজার থেকে বই কিনবে?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090164" y="838201"/>
            <a:ext cx="2209800" cy="30106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0" y="1295401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ইন্টারনেট থেকে সহজে বই সংগ্রহ করা যায় ।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ইন্টারনেটে বিনামূল্যে বই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9965" y="5691144"/>
            <a:ext cx="392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কপিরাইট আইন ভঙ্গ করব না।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67" y="5161156"/>
            <a:ext cx="1317879" cy="131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38400" y="4343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বই কিনব না। বরং ডাউনলোড করব।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333</Words>
  <Application>Microsoft Office PowerPoint</Application>
  <PresentationFormat>Widescreen</PresentationFormat>
  <Paragraphs>78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2020-09-16T12:32:18Z</dcterms:created>
  <dcterms:modified xsi:type="dcterms:W3CDTF">2020-09-16T12:51:49Z</dcterms:modified>
</cp:coreProperties>
</file>