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notesMasterIdLst>
    <p:notesMasterId r:id="rId29"/>
  </p:notesMasterIdLst>
  <p:sldIdLst>
    <p:sldId id="273" r:id="rId2"/>
    <p:sldId id="274" r:id="rId3"/>
    <p:sldId id="256" r:id="rId4"/>
    <p:sldId id="257" r:id="rId5"/>
    <p:sldId id="258" r:id="rId6"/>
    <p:sldId id="259" r:id="rId7"/>
    <p:sldId id="276" r:id="rId8"/>
    <p:sldId id="260" r:id="rId9"/>
    <p:sldId id="278" r:id="rId10"/>
    <p:sldId id="261" r:id="rId11"/>
    <p:sldId id="279" r:id="rId12"/>
    <p:sldId id="262" r:id="rId13"/>
    <p:sldId id="281" r:id="rId14"/>
    <p:sldId id="283" r:id="rId15"/>
    <p:sldId id="263" r:id="rId16"/>
    <p:sldId id="284" r:id="rId17"/>
    <p:sldId id="264" r:id="rId18"/>
    <p:sldId id="265" r:id="rId19"/>
    <p:sldId id="286" r:id="rId20"/>
    <p:sldId id="266" r:id="rId21"/>
    <p:sldId id="288" r:id="rId22"/>
    <p:sldId id="267" r:id="rId23"/>
    <p:sldId id="268" r:id="rId24"/>
    <p:sldId id="269" r:id="rId25"/>
    <p:sldId id="270" r:id="rId26"/>
    <p:sldId id="272" r:id="rId27"/>
    <p:sldId id="289" r:id="rId28"/>
  </p:sldIdLst>
  <p:sldSz cx="11460163" cy="859472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9F22-7F0D-4168-A7A7-520F453E2683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005CC-3D4A-4A1D-9A8F-E3EDEDF79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2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0519" rtl="0" eaLnBrk="1" latinLnBrk="0" hangingPunct="1">
      <a:defRPr sz="1247" kern="1200">
        <a:solidFill>
          <a:schemeClr val="tx1"/>
        </a:solidFill>
        <a:latin typeface="+mn-lt"/>
        <a:ea typeface="+mn-ea"/>
        <a:cs typeface="+mn-cs"/>
      </a:defRPr>
    </a:lvl1pPr>
    <a:lvl2pPr marL="475259" algn="l" defTabSz="950519" rtl="0" eaLnBrk="1" latinLnBrk="0" hangingPunct="1">
      <a:defRPr sz="1247" kern="1200">
        <a:solidFill>
          <a:schemeClr val="tx1"/>
        </a:solidFill>
        <a:latin typeface="+mn-lt"/>
        <a:ea typeface="+mn-ea"/>
        <a:cs typeface="+mn-cs"/>
      </a:defRPr>
    </a:lvl2pPr>
    <a:lvl3pPr marL="950519" algn="l" defTabSz="950519" rtl="0" eaLnBrk="1" latinLnBrk="0" hangingPunct="1">
      <a:defRPr sz="1247" kern="1200">
        <a:solidFill>
          <a:schemeClr val="tx1"/>
        </a:solidFill>
        <a:latin typeface="+mn-lt"/>
        <a:ea typeface="+mn-ea"/>
        <a:cs typeface="+mn-cs"/>
      </a:defRPr>
    </a:lvl3pPr>
    <a:lvl4pPr marL="1425778" algn="l" defTabSz="950519" rtl="0" eaLnBrk="1" latinLnBrk="0" hangingPunct="1">
      <a:defRPr sz="1247" kern="1200">
        <a:solidFill>
          <a:schemeClr val="tx1"/>
        </a:solidFill>
        <a:latin typeface="+mn-lt"/>
        <a:ea typeface="+mn-ea"/>
        <a:cs typeface="+mn-cs"/>
      </a:defRPr>
    </a:lvl4pPr>
    <a:lvl5pPr marL="1901038" algn="l" defTabSz="950519" rtl="0" eaLnBrk="1" latinLnBrk="0" hangingPunct="1">
      <a:defRPr sz="1247" kern="1200">
        <a:solidFill>
          <a:schemeClr val="tx1"/>
        </a:solidFill>
        <a:latin typeface="+mn-lt"/>
        <a:ea typeface="+mn-ea"/>
        <a:cs typeface="+mn-cs"/>
      </a:defRPr>
    </a:lvl5pPr>
    <a:lvl6pPr marL="2376297" algn="l" defTabSz="950519" rtl="0" eaLnBrk="1" latinLnBrk="0" hangingPunct="1">
      <a:defRPr sz="1247" kern="1200">
        <a:solidFill>
          <a:schemeClr val="tx1"/>
        </a:solidFill>
        <a:latin typeface="+mn-lt"/>
        <a:ea typeface="+mn-ea"/>
        <a:cs typeface="+mn-cs"/>
      </a:defRPr>
    </a:lvl6pPr>
    <a:lvl7pPr marL="2851556" algn="l" defTabSz="950519" rtl="0" eaLnBrk="1" latinLnBrk="0" hangingPunct="1">
      <a:defRPr sz="1247" kern="1200">
        <a:solidFill>
          <a:schemeClr val="tx1"/>
        </a:solidFill>
        <a:latin typeface="+mn-lt"/>
        <a:ea typeface="+mn-ea"/>
        <a:cs typeface="+mn-cs"/>
      </a:defRPr>
    </a:lvl7pPr>
    <a:lvl8pPr marL="3326816" algn="l" defTabSz="950519" rtl="0" eaLnBrk="1" latinLnBrk="0" hangingPunct="1">
      <a:defRPr sz="1247" kern="1200">
        <a:solidFill>
          <a:schemeClr val="tx1"/>
        </a:solidFill>
        <a:latin typeface="+mn-lt"/>
        <a:ea typeface="+mn-ea"/>
        <a:cs typeface="+mn-cs"/>
      </a:defRPr>
    </a:lvl8pPr>
    <a:lvl9pPr marL="3802075" algn="l" defTabSz="950519" rtl="0" eaLnBrk="1" latinLnBrk="0" hangingPunct="1">
      <a:defRPr sz="124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005CC-3D4A-4A1D-9A8F-E3EDEDF79F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43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005CC-3D4A-4A1D-9A8F-E3EDEDF79F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0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EBD1A-F39A-4757-81F6-CC46E39BC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2521" y="1406591"/>
            <a:ext cx="8595122" cy="2992238"/>
          </a:xfrm>
        </p:spPr>
        <p:txBody>
          <a:bodyPr anchor="b"/>
          <a:lstStyle>
            <a:lvl1pPr algn="ctr">
              <a:defRPr sz="5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D67208-27B5-4508-AB17-9BBBC44BD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2521" y="4514221"/>
            <a:ext cx="8595122" cy="2075068"/>
          </a:xfrm>
        </p:spPr>
        <p:txBody>
          <a:bodyPr/>
          <a:lstStyle>
            <a:lvl1pPr marL="0" indent="0" algn="ctr">
              <a:buNone/>
              <a:defRPr sz="2256"/>
            </a:lvl1pPr>
            <a:lvl2pPr marL="429768" indent="0" algn="ctr">
              <a:buNone/>
              <a:defRPr sz="1880"/>
            </a:lvl2pPr>
            <a:lvl3pPr marL="859536" indent="0" algn="ctr">
              <a:buNone/>
              <a:defRPr sz="1692"/>
            </a:lvl3pPr>
            <a:lvl4pPr marL="1289304" indent="0" algn="ctr">
              <a:buNone/>
              <a:defRPr sz="1504"/>
            </a:lvl4pPr>
            <a:lvl5pPr marL="1719072" indent="0" algn="ctr">
              <a:buNone/>
              <a:defRPr sz="1504"/>
            </a:lvl5pPr>
            <a:lvl6pPr marL="2148840" indent="0" algn="ctr">
              <a:buNone/>
              <a:defRPr sz="1504"/>
            </a:lvl6pPr>
            <a:lvl7pPr marL="2578608" indent="0" algn="ctr">
              <a:buNone/>
              <a:defRPr sz="1504"/>
            </a:lvl7pPr>
            <a:lvl8pPr marL="3008376" indent="0" algn="ctr">
              <a:buNone/>
              <a:defRPr sz="1504"/>
            </a:lvl8pPr>
            <a:lvl9pPr marL="3438144" indent="0" algn="ctr">
              <a:buNone/>
              <a:defRPr sz="150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8AB63-6C8D-4F3B-AB25-774E85674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C118-420E-4BE4-80E8-5B416D2482D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67ECF-390F-42F8-92BD-CF50EE454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9F797-8888-4963-A114-992AB8541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6B18-41BA-4583-81F9-8EC6E005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8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06055-7189-4A71-9E8F-2A0BD2CB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EB4C8-D13D-4E1A-AB51-ED307117A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121D9-3FD3-4775-A900-F3E45DFF6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C118-420E-4BE4-80E8-5B416D2482D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C078B-4EC7-45C2-B7AD-4FFD859A7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15925-90B1-4808-9E77-7A2D0B59D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6B18-41BA-4583-81F9-8EC6E005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3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36E3D-E89C-4D19-8247-593F4FC51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01179" y="457590"/>
            <a:ext cx="2471098" cy="72836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384692-2EC8-45AD-AC93-FE71F5E9A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87886" y="457590"/>
            <a:ext cx="7270041" cy="72836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E322C-0692-459A-B9D4-367A22FDE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C118-420E-4BE4-80E8-5B416D2482D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2E985-6731-46B4-BE24-6509ADD4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4B51E-CC39-4124-AF28-3D114B50A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6B18-41BA-4583-81F9-8EC6E005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8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AD60B-ED6A-475C-B775-8985467E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6CF4B-2AC1-439E-B2F6-6C8618B8D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C7E6D-59F1-4201-8090-BF3D12DE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C118-420E-4BE4-80E8-5B416D2482D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21F27-D474-473C-B433-2B253793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EEAAF-4392-4669-8F29-AA48C578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6B18-41BA-4583-81F9-8EC6E005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3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59B3E-916E-4F68-B314-BF8AB5CD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917" y="2142714"/>
            <a:ext cx="9884391" cy="3575166"/>
          </a:xfrm>
        </p:spPr>
        <p:txBody>
          <a:bodyPr anchor="b"/>
          <a:lstStyle>
            <a:lvl1pPr>
              <a:defRPr sz="5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976F4-EBB1-465B-84A1-C5B4AF7ED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1917" y="5751703"/>
            <a:ext cx="9884391" cy="1880095"/>
          </a:xfrm>
        </p:spPr>
        <p:txBody>
          <a:bodyPr/>
          <a:lstStyle>
            <a:lvl1pPr marL="0" indent="0">
              <a:buNone/>
              <a:defRPr sz="2256">
                <a:solidFill>
                  <a:schemeClr val="tx1">
                    <a:tint val="75000"/>
                  </a:schemeClr>
                </a:solidFill>
              </a:defRPr>
            </a:lvl1pPr>
            <a:lvl2pPr marL="429768" indent="0">
              <a:buNone/>
              <a:defRPr sz="1880">
                <a:solidFill>
                  <a:schemeClr val="tx1">
                    <a:tint val="75000"/>
                  </a:schemeClr>
                </a:solidFill>
              </a:defRPr>
            </a:lvl2pPr>
            <a:lvl3pPr marL="859536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3pPr>
            <a:lvl4pPr marL="1289304" indent="0">
              <a:buNone/>
              <a:defRPr sz="1504">
                <a:solidFill>
                  <a:schemeClr val="tx1">
                    <a:tint val="75000"/>
                  </a:schemeClr>
                </a:solidFill>
              </a:defRPr>
            </a:lvl4pPr>
            <a:lvl5pPr marL="1719072" indent="0">
              <a:buNone/>
              <a:defRPr sz="1504">
                <a:solidFill>
                  <a:schemeClr val="tx1">
                    <a:tint val="75000"/>
                  </a:schemeClr>
                </a:solidFill>
              </a:defRPr>
            </a:lvl5pPr>
            <a:lvl6pPr marL="2148840" indent="0">
              <a:buNone/>
              <a:defRPr sz="1504">
                <a:solidFill>
                  <a:schemeClr val="tx1">
                    <a:tint val="75000"/>
                  </a:schemeClr>
                </a:solidFill>
              </a:defRPr>
            </a:lvl6pPr>
            <a:lvl7pPr marL="2578608" indent="0">
              <a:buNone/>
              <a:defRPr sz="1504">
                <a:solidFill>
                  <a:schemeClr val="tx1">
                    <a:tint val="75000"/>
                  </a:schemeClr>
                </a:solidFill>
              </a:defRPr>
            </a:lvl7pPr>
            <a:lvl8pPr marL="3008376" indent="0">
              <a:buNone/>
              <a:defRPr sz="1504">
                <a:solidFill>
                  <a:schemeClr val="tx1">
                    <a:tint val="75000"/>
                  </a:schemeClr>
                </a:solidFill>
              </a:defRPr>
            </a:lvl8pPr>
            <a:lvl9pPr marL="3438144" indent="0">
              <a:buNone/>
              <a:defRPr sz="15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0EB28-487D-4AE9-BA62-1E705751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C118-420E-4BE4-80E8-5B416D2482D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952F3-AB56-4E8A-8F53-8E8F879A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77835-4039-4A30-AA92-4AE849D20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6B18-41BA-4583-81F9-8EC6E005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9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FAF44-1794-442F-B9BE-0A7B6887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DCB22-BFCF-4DEB-B8AB-45138EB25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886" y="2287948"/>
            <a:ext cx="4870569" cy="5453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A82D1-ABC5-44E7-8D0F-997F267C8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1708" y="2287948"/>
            <a:ext cx="4870569" cy="5453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25AB8-4268-431E-A56B-DC94D695C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C118-420E-4BE4-80E8-5B416D2482D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4CE22-4F69-4674-8F73-67521866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C444C-43AE-4DEC-8569-41FBC61B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6B18-41BA-4583-81F9-8EC6E005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56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C0BE4-A9BF-4925-B140-5F6102D7D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379" y="457590"/>
            <a:ext cx="9884391" cy="1661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98CA5-9115-4CBC-8BD3-D3BC0CAE5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379" y="2106902"/>
            <a:ext cx="4848186" cy="1032560"/>
          </a:xfrm>
        </p:spPr>
        <p:txBody>
          <a:bodyPr anchor="b"/>
          <a:lstStyle>
            <a:lvl1pPr marL="0" indent="0">
              <a:buNone/>
              <a:defRPr sz="2256" b="1"/>
            </a:lvl1pPr>
            <a:lvl2pPr marL="429768" indent="0">
              <a:buNone/>
              <a:defRPr sz="1880" b="1"/>
            </a:lvl2pPr>
            <a:lvl3pPr marL="859536" indent="0">
              <a:buNone/>
              <a:defRPr sz="1692" b="1"/>
            </a:lvl3pPr>
            <a:lvl4pPr marL="1289304" indent="0">
              <a:buNone/>
              <a:defRPr sz="1504" b="1"/>
            </a:lvl4pPr>
            <a:lvl5pPr marL="1719072" indent="0">
              <a:buNone/>
              <a:defRPr sz="1504" b="1"/>
            </a:lvl5pPr>
            <a:lvl6pPr marL="2148840" indent="0">
              <a:buNone/>
              <a:defRPr sz="1504" b="1"/>
            </a:lvl6pPr>
            <a:lvl7pPr marL="2578608" indent="0">
              <a:buNone/>
              <a:defRPr sz="1504" b="1"/>
            </a:lvl7pPr>
            <a:lvl8pPr marL="3008376" indent="0">
              <a:buNone/>
              <a:defRPr sz="1504" b="1"/>
            </a:lvl8pPr>
            <a:lvl9pPr marL="3438144" indent="0">
              <a:buNone/>
              <a:defRPr sz="15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C98A4-A574-489A-9E23-30F9506C7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9379" y="3139462"/>
            <a:ext cx="4848186" cy="4617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688B71-179F-4517-9555-31F4C33C4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01707" y="2106902"/>
            <a:ext cx="4872062" cy="1032560"/>
          </a:xfrm>
        </p:spPr>
        <p:txBody>
          <a:bodyPr anchor="b"/>
          <a:lstStyle>
            <a:lvl1pPr marL="0" indent="0">
              <a:buNone/>
              <a:defRPr sz="2256" b="1"/>
            </a:lvl1pPr>
            <a:lvl2pPr marL="429768" indent="0">
              <a:buNone/>
              <a:defRPr sz="1880" b="1"/>
            </a:lvl2pPr>
            <a:lvl3pPr marL="859536" indent="0">
              <a:buNone/>
              <a:defRPr sz="1692" b="1"/>
            </a:lvl3pPr>
            <a:lvl4pPr marL="1289304" indent="0">
              <a:buNone/>
              <a:defRPr sz="1504" b="1"/>
            </a:lvl4pPr>
            <a:lvl5pPr marL="1719072" indent="0">
              <a:buNone/>
              <a:defRPr sz="1504" b="1"/>
            </a:lvl5pPr>
            <a:lvl6pPr marL="2148840" indent="0">
              <a:buNone/>
              <a:defRPr sz="1504" b="1"/>
            </a:lvl6pPr>
            <a:lvl7pPr marL="2578608" indent="0">
              <a:buNone/>
              <a:defRPr sz="1504" b="1"/>
            </a:lvl7pPr>
            <a:lvl8pPr marL="3008376" indent="0">
              <a:buNone/>
              <a:defRPr sz="1504" b="1"/>
            </a:lvl8pPr>
            <a:lvl9pPr marL="3438144" indent="0">
              <a:buNone/>
              <a:defRPr sz="15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357F5-6DF7-408C-BD72-C7E64D9AB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01707" y="3139462"/>
            <a:ext cx="4872062" cy="4617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2DE119-91DB-4601-8F41-207F13597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C118-420E-4BE4-80E8-5B416D2482D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38AEDD-5CFE-45A2-9A91-CEE670BBF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87E2B3-3AD2-4B6A-840B-E8A879F6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6B18-41BA-4583-81F9-8EC6E005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83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449EC-BE3D-4AAE-8A7F-1448DD9AE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511851-18D7-4C83-AEE3-38A3461C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C118-420E-4BE4-80E8-5B416D2482D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9B015-8D6D-4263-9B0E-169B044D6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59909-AB72-4BF9-9677-7E351629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6B18-41BA-4583-81F9-8EC6E005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1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32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828DD-970F-4E7D-BFC8-4B095B80B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379" y="572982"/>
            <a:ext cx="3696201" cy="2005436"/>
          </a:xfrm>
        </p:spPr>
        <p:txBody>
          <a:bodyPr anchor="b"/>
          <a:lstStyle>
            <a:lvl1pPr>
              <a:defRPr sz="300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0C47E-5F17-427C-9648-0CB024D43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062" y="1237482"/>
            <a:ext cx="5801708" cy="6107825"/>
          </a:xfrm>
        </p:spPr>
        <p:txBody>
          <a:bodyPr/>
          <a:lstStyle>
            <a:lvl1pPr>
              <a:defRPr sz="3008"/>
            </a:lvl1pPr>
            <a:lvl2pPr>
              <a:defRPr sz="2632"/>
            </a:lvl2pPr>
            <a:lvl3pPr>
              <a:defRPr sz="2256"/>
            </a:lvl3pPr>
            <a:lvl4pPr>
              <a:defRPr sz="1880"/>
            </a:lvl4pPr>
            <a:lvl5pPr>
              <a:defRPr sz="1880"/>
            </a:lvl5pPr>
            <a:lvl6pPr>
              <a:defRPr sz="1880"/>
            </a:lvl6pPr>
            <a:lvl7pPr>
              <a:defRPr sz="1880"/>
            </a:lvl7pPr>
            <a:lvl8pPr>
              <a:defRPr sz="1880"/>
            </a:lvl8pPr>
            <a:lvl9pPr>
              <a:defRPr sz="1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C857F-3C37-4ADE-ABB7-0AA317772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9379" y="2578418"/>
            <a:ext cx="3696201" cy="4776837"/>
          </a:xfrm>
        </p:spPr>
        <p:txBody>
          <a:bodyPr/>
          <a:lstStyle>
            <a:lvl1pPr marL="0" indent="0">
              <a:buNone/>
              <a:defRPr sz="1504"/>
            </a:lvl1pPr>
            <a:lvl2pPr marL="429768" indent="0">
              <a:buNone/>
              <a:defRPr sz="1316"/>
            </a:lvl2pPr>
            <a:lvl3pPr marL="859536" indent="0">
              <a:buNone/>
              <a:defRPr sz="1128"/>
            </a:lvl3pPr>
            <a:lvl4pPr marL="1289304" indent="0">
              <a:buNone/>
              <a:defRPr sz="940"/>
            </a:lvl4pPr>
            <a:lvl5pPr marL="1719072" indent="0">
              <a:buNone/>
              <a:defRPr sz="940"/>
            </a:lvl5pPr>
            <a:lvl6pPr marL="2148840" indent="0">
              <a:buNone/>
              <a:defRPr sz="940"/>
            </a:lvl6pPr>
            <a:lvl7pPr marL="2578608" indent="0">
              <a:buNone/>
              <a:defRPr sz="940"/>
            </a:lvl7pPr>
            <a:lvl8pPr marL="3008376" indent="0">
              <a:buNone/>
              <a:defRPr sz="940"/>
            </a:lvl8pPr>
            <a:lvl9pPr marL="3438144" indent="0">
              <a:buNone/>
              <a:defRPr sz="9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2549E-2DF9-4AFD-9492-F6C38F89F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C118-420E-4BE4-80E8-5B416D2482D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BB6C2-ACD1-4ECF-8EFC-4BB970934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3773C-B9F5-43CB-A38C-C349255B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6B18-41BA-4583-81F9-8EC6E005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74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92FB1-2D07-45BA-9559-7F5B935B7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379" y="572982"/>
            <a:ext cx="3696201" cy="2005436"/>
          </a:xfrm>
        </p:spPr>
        <p:txBody>
          <a:bodyPr anchor="b"/>
          <a:lstStyle>
            <a:lvl1pPr>
              <a:defRPr sz="300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F85A23-C1FA-4D74-8A15-553EB40DE4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72062" y="1237482"/>
            <a:ext cx="5801708" cy="6107825"/>
          </a:xfrm>
        </p:spPr>
        <p:txBody>
          <a:bodyPr/>
          <a:lstStyle>
            <a:lvl1pPr marL="0" indent="0">
              <a:buNone/>
              <a:defRPr sz="3008"/>
            </a:lvl1pPr>
            <a:lvl2pPr marL="429768" indent="0">
              <a:buNone/>
              <a:defRPr sz="2632"/>
            </a:lvl2pPr>
            <a:lvl3pPr marL="859536" indent="0">
              <a:buNone/>
              <a:defRPr sz="2256"/>
            </a:lvl3pPr>
            <a:lvl4pPr marL="1289304" indent="0">
              <a:buNone/>
              <a:defRPr sz="1880"/>
            </a:lvl4pPr>
            <a:lvl5pPr marL="1719072" indent="0">
              <a:buNone/>
              <a:defRPr sz="1880"/>
            </a:lvl5pPr>
            <a:lvl6pPr marL="2148840" indent="0">
              <a:buNone/>
              <a:defRPr sz="1880"/>
            </a:lvl6pPr>
            <a:lvl7pPr marL="2578608" indent="0">
              <a:buNone/>
              <a:defRPr sz="1880"/>
            </a:lvl7pPr>
            <a:lvl8pPr marL="3008376" indent="0">
              <a:buNone/>
              <a:defRPr sz="1880"/>
            </a:lvl8pPr>
            <a:lvl9pPr marL="3438144" indent="0">
              <a:buNone/>
              <a:defRPr sz="188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4DCFE-FC5B-4572-BB41-27DFE49B4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9379" y="2578418"/>
            <a:ext cx="3696201" cy="4776837"/>
          </a:xfrm>
        </p:spPr>
        <p:txBody>
          <a:bodyPr/>
          <a:lstStyle>
            <a:lvl1pPr marL="0" indent="0">
              <a:buNone/>
              <a:defRPr sz="1504"/>
            </a:lvl1pPr>
            <a:lvl2pPr marL="429768" indent="0">
              <a:buNone/>
              <a:defRPr sz="1316"/>
            </a:lvl2pPr>
            <a:lvl3pPr marL="859536" indent="0">
              <a:buNone/>
              <a:defRPr sz="1128"/>
            </a:lvl3pPr>
            <a:lvl4pPr marL="1289304" indent="0">
              <a:buNone/>
              <a:defRPr sz="940"/>
            </a:lvl4pPr>
            <a:lvl5pPr marL="1719072" indent="0">
              <a:buNone/>
              <a:defRPr sz="940"/>
            </a:lvl5pPr>
            <a:lvl6pPr marL="2148840" indent="0">
              <a:buNone/>
              <a:defRPr sz="940"/>
            </a:lvl6pPr>
            <a:lvl7pPr marL="2578608" indent="0">
              <a:buNone/>
              <a:defRPr sz="940"/>
            </a:lvl7pPr>
            <a:lvl8pPr marL="3008376" indent="0">
              <a:buNone/>
              <a:defRPr sz="940"/>
            </a:lvl8pPr>
            <a:lvl9pPr marL="3438144" indent="0">
              <a:buNone/>
              <a:defRPr sz="9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8F223-E515-4C51-9112-8426BF79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C118-420E-4BE4-80E8-5B416D2482D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6FEB6-0E94-4CB6-A13F-ABE827177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20A8E-D501-4175-868E-2EE1678CA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06B18-41BA-4583-81F9-8EC6E005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8D6CD1-D2E4-4558-8A65-BCF842F51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86" y="457590"/>
            <a:ext cx="9884391" cy="166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656BF-3199-43EB-93AB-FEF82641F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886" y="2287948"/>
            <a:ext cx="9884391" cy="5453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7C4F1-7086-4181-9506-60EABF887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7886" y="7966037"/>
            <a:ext cx="2578537" cy="457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1C118-420E-4BE4-80E8-5B416D2482D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EABBA-ECA6-420F-A8DB-AE6E90FA1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96179" y="7966037"/>
            <a:ext cx="3867805" cy="457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4F012-6485-468F-8684-BBBD5EE8F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93740" y="7966037"/>
            <a:ext cx="2578537" cy="457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6B18-41BA-4583-81F9-8EC6E005B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3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l" defTabSz="859536" rtl="0" eaLnBrk="1" latinLnBrk="0" hangingPunct="1">
        <a:lnSpc>
          <a:spcPct val="90000"/>
        </a:lnSpc>
        <a:spcBef>
          <a:spcPct val="0"/>
        </a:spcBef>
        <a:buNone/>
        <a:defRPr sz="41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884" indent="-214884" algn="l" defTabSz="859536" rtl="0" eaLnBrk="1" latinLnBrk="0" hangingPunct="1">
        <a:lnSpc>
          <a:spcPct val="90000"/>
        </a:lnSpc>
        <a:spcBef>
          <a:spcPts val="940"/>
        </a:spcBef>
        <a:buFont typeface="Arial" panose="020B0604020202020204" pitchFamily="34" charset="0"/>
        <a:buChar char="•"/>
        <a:defRPr sz="2632" kern="1200">
          <a:solidFill>
            <a:schemeClr val="tx1"/>
          </a:solidFill>
          <a:latin typeface="+mn-lt"/>
          <a:ea typeface="+mn-ea"/>
          <a:cs typeface="+mn-cs"/>
        </a:defRPr>
      </a:lvl1pPr>
      <a:lvl2pPr marL="644652" indent="-214884" algn="l" defTabSz="859536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2256" kern="1200">
          <a:solidFill>
            <a:schemeClr val="tx1"/>
          </a:solidFill>
          <a:latin typeface="+mn-lt"/>
          <a:ea typeface="+mn-ea"/>
          <a:cs typeface="+mn-cs"/>
        </a:defRPr>
      </a:lvl2pPr>
      <a:lvl3pPr marL="1074420" indent="-214884" algn="l" defTabSz="859536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880" kern="1200">
          <a:solidFill>
            <a:schemeClr val="tx1"/>
          </a:solidFill>
          <a:latin typeface="+mn-lt"/>
          <a:ea typeface="+mn-ea"/>
          <a:cs typeface="+mn-cs"/>
        </a:defRPr>
      </a:lvl3pPr>
      <a:lvl4pPr marL="1504188" indent="-214884" algn="l" defTabSz="859536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2" kern="1200">
          <a:solidFill>
            <a:schemeClr val="tx1"/>
          </a:solidFill>
          <a:latin typeface="+mn-lt"/>
          <a:ea typeface="+mn-ea"/>
          <a:cs typeface="+mn-cs"/>
        </a:defRPr>
      </a:lvl4pPr>
      <a:lvl5pPr marL="1933956" indent="-214884" algn="l" defTabSz="859536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2" kern="1200">
          <a:solidFill>
            <a:schemeClr val="tx1"/>
          </a:solidFill>
          <a:latin typeface="+mn-lt"/>
          <a:ea typeface="+mn-ea"/>
          <a:cs typeface="+mn-cs"/>
        </a:defRPr>
      </a:lvl5pPr>
      <a:lvl6pPr marL="2363724" indent="-214884" algn="l" defTabSz="859536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2" kern="1200">
          <a:solidFill>
            <a:schemeClr val="tx1"/>
          </a:solidFill>
          <a:latin typeface="+mn-lt"/>
          <a:ea typeface="+mn-ea"/>
          <a:cs typeface="+mn-cs"/>
        </a:defRPr>
      </a:lvl6pPr>
      <a:lvl7pPr marL="2793492" indent="-214884" algn="l" defTabSz="859536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2" kern="1200">
          <a:solidFill>
            <a:schemeClr val="tx1"/>
          </a:solidFill>
          <a:latin typeface="+mn-lt"/>
          <a:ea typeface="+mn-ea"/>
          <a:cs typeface="+mn-cs"/>
        </a:defRPr>
      </a:lvl7pPr>
      <a:lvl8pPr marL="3223260" indent="-214884" algn="l" defTabSz="859536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2" kern="1200">
          <a:solidFill>
            <a:schemeClr val="tx1"/>
          </a:solidFill>
          <a:latin typeface="+mn-lt"/>
          <a:ea typeface="+mn-ea"/>
          <a:cs typeface="+mn-cs"/>
        </a:defRPr>
      </a:lvl8pPr>
      <a:lvl9pPr marL="3653028" indent="-214884" algn="l" defTabSz="859536" rtl="0" eaLnBrk="1" latinLnBrk="0" hangingPunct="1">
        <a:lnSpc>
          <a:spcPct val="90000"/>
        </a:lnSpc>
        <a:spcBef>
          <a:spcPts val="470"/>
        </a:spcBef>
        <a:buFont typeface="Arial" panose="020B0604020202020204" pitchFamily="34" charset="0"/>
        <a:buChar char="•"/>
        <a:defRPr sz="16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9536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1pPr>
      <a:lvl2pPr marL="429768" algn="l" defTabSz="859536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algn="l" defTabSz="859536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3pPr>
      <a:lvl4pPr marL="1289304" algn="l" defTabSz="859536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4pPr>
      <a:lvl5pPr marL="1719072" algn="l" defTabSz="859536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algn="l" defTabSz="859536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6pPr>
      <a:lvl7pPr marL="2578608" algn="l" defTabSz="859536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7pPr>
      <a:lvl8pPr marL="3008376" algn="l" defTabSz="859536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8pPr>
      <a:lvl9pPr marL="3438144" algn="l" defTabSz="859536" rtl="0" eaLnBrk="1" latinLnBrk="0" hangingPunct="1">
        <a:defRPr sz="16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microsoft.com/office/2007/relationships/hdphoto" Target="../media/hdphoto15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1E8F979-8B40-4D9F-AEB7-3F2999939360}"/>
              </a:ext>
            </a:extLst>
          </p:cNvPr>
          <p:cNvSpPr txBox="1">
            <a:spLocks/>
          </p:cNvSpPr>
          <p:nvPr/>
        </p:nvSpPr>
        <p:spPr>
          <a:xfrm>
            <a:off x="620880" y="4605183"/>
            <a:ext cx="10211962" cy="191284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127335" tIns="63668" rIns="127335" bIns="6366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36697" indent="-636697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342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গুগল</a:t>
            </a:r>
            <a:r>
              <a:rPr lang="en-US" sz="3342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ক্লাসরুম জুম ডেস্কটপ ইন্টারফেইস পরিচিতি (উইন্ডোজ ভার্সন)</a:t>
            </a:r>
          </a:p>
          <a:p>
            <a:pPr marL="636697" indent="-636697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342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গুগল</a:t>
            </a:r>
            <a:r>
              <a:rPr lang="en-US" sz="3342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ক্লাসরুম ইন্টারফেইস </a:t>
            </a:r>
            <a:r>
              <a:rPr lang="en-US" sz="3342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342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339CEC-53D2-4637-80B8-18C11AC7FB7B}"/>
              </a:ext>
            </a:extLst>
          </p:cNvPr>
          <p:cNvSpPr txBox="1">
            <a:spLocks/>
          </p:cNvSpPr>
          <p:nvPr/>
        </p:nvSpPr>
        <p:spPr>
          <a:xfrm>
            <a:off x="620879" y="7557959"/>
            <a:ext cx="10211961" cy="834838"/>
          </a:xfrm>
          <a:prstGeom prst="rect">
            <a:avLst/>
          </a:prstGeom>
        </p:spPr>
        <p:txBody>
          <a:bodyPr vert="horz" lIns="127335" tIns="63668" rIns="127335" bIns="63668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ফেসিলিটেটর:        জনাব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হাবিবুল ইসলাম          জনাব মো. নূরুজ্জামান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DDA268-D387-4909-965F-54B4614370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06" t="20938" r="16958" b="21389"/>
          <a:stretch/>
        </p:blipFill>
        <p:spPr>
          <a:xfrm>
            <a:off x="13758392" y="7426320"/>
            <a:ext cx="1564711" cy="6720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DFB037-1B80-4C9A-A089-23D82DAFA2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04" t="16771" r="22619" b="35938"/>
          <a:stretch/>
        </p:blipFill>
        <p:spPr>
          <a:xfrm flipH="1">
            <a:off x="2450028" y="7503265"/>
            <a:ext cx="784785" cy="6720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36B207-D24B-450B-B121-3BD7B5CDEB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04" t="16771" r="22619" b="35938"/>
          <a:stretch/>
        </p:blipFill>
        <p:spPr>
          <a:xfrm flipH="1">
            <a:off x="6719871" y="7517939"/>
            <a:ext cx="784785" cy="6720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39DCFC-58FE-44F7-9CAC-66D5184AFC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5545" b="17683"/>
          <a:stretch/>
        </p:blipFill>
        <p:spPr>
          <a:xfrm>
            <a:off x="3912760" y="2439068"/>
            <a:ext cx="3433963" cy="200199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7FA7F1-6160-473B-B02E-962D1A66C80C}"/>
              </a:ext>
            </a:extLst>
          </p:cNvPr>
          <p:cNvSpPr txBox="1">
            <a:spLocks/>
          </p:cNvSpPr>
          <p:nvPr/>
        </p:nvSpPr>
        <p:spPr>
          <a:xfrm>
            <a:off x="783773" y="118602"/>
            <a:ext cx="9797140" cy="7498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আসুন আমরা একে অপরের সাথে জ্ঞান শেয়ার করি </a:t>
            </a:r>
            <a:br>
              <a:rPr lang="en-US" sz="2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নিজেদেরকে  আরো দক্ষ করে গড়ে তুলি</a:t>
            </a:r>
            <a:br>
              <a:rPr lang="en-US" sz="2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br>
              <a:rPr lang="en-US" sz="11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4EEB0F2-328F-45BE-BC50-A24968A62833}"/>
              </a:ext>
            </a:extLst>
          </p:cNvPr>
          <p:cNvSpPr txBox="1">
            <a:spLocks/>
          </p:cNvSpPr>
          <p:nvPr/>
        </p:nvSpPr>
        <p:spPr>
          <a:xfrm>
            <a:off x="2191703" y="1755541"/>
            <a:ext cx="7428161" cy="537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rgbClr val="00B050"/>
                </a:solidFill>
                <a:latin typeface="Modern Love" panose="04090805081005020601" pitchFamily="82" charset="0"/>
                <a:cs typeface="NikoshBAN" panose="02000000000000000000" pitchFamily="2" charset="0"/>
              </a:rPr>
              <a:t>ONLINE TEACHERS’ TRAINING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436199-009A-4783-9BE9-EE1250F94FF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503" y="201928"/>
            <a:ext cx="914400" cy="7498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91C5FC-1FF2-45DA-A688-E242E699635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4235" y="183285"/>
            <a:ext cx="1048606" cy="6812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F1F59AF-DCAB-4776-A4BC-C7FE3E69F7DD}"/>
              </a:ext>
            </a:extLst>
          </p:cNvPr>
          <p:cNvSpPr txBox="1"/>
          <p:nvPr/>
        </p:nvSpPr>
        <p:spPr>
          <a:xfrm>
            <a:off x="1382080" y="884029"/>
            <a:ext cx="91802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Shorif Shishir ANSI V2" pitchFamily="2" charset="0"/>
              </a:rPr>
              <a:t>ÒAvBwmwU wkÿK †dvivg-gqgbwmsnÓ- Gi  Av‡qvR‡b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Shorif Shishir ANSI V2" pitchFamily="2" charset="0"/>
              </a:rPr>
              <a:t>6 w`b e¨vcx AbjvBb wkÿK cÖwkÿYÓ</a:t>
            </a:r>
            <a:endParaRPr lang="en-US" sz="2800" b="1" dirty="0">
              <a:solidFill>
                <a:srgbClr val="FF0000"/>
              </a:solidFill>
              <a:latin typeface="Shorif Shishir ANSI V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58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CF2A6A0-AF3B-49DF-AC73-52593D2E7918}"/>
              </a:ext>
            </a:extLst>
          </p:cNvPr>
          <p:cNvSpPr/>
          <p:nvPr/>
        </p:nvSpPr>
        <p:spPr>
          <a:xfrm>
            <a:off x="2849882" y="-365086"/>
            <a:ext cx="63666" cy="970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7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21544C-F084-43F4-9F3E-39AE5F09BF97}"/>
              </a:ext>
            </a:extLst>
          </p:cNvPr>
          <p:cNvGrpSpPr/>
          <p:nvPr/>
        </p:nvGrpSpPr>
        <p:grpSpPr>
          <a:xfrm>
            <a:off x="296731" y="937846"/>
            <a:ext cx="11077714" cy="6518031"/>
            <a:chOff x="726831" y="527539"/>
            <a:chExt cx="11077714" cy="459544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928BF35-A941-45DB-841E-D90092E5F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0110" t="7769" r="11355" b="57510"/>
            <a:stretch/>
          </p:blipFill>
          <p:spPr>
            <a:xfrm>
              <a:off x="726831" y="527539"/>
              <a:ext cx="11077714" cy="459544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DDD2198-F92C-4665-A23E-D166D6B97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5598" y="3640955"/>
              <a:ext cx="466578" cy="450123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FF7E4F-052F-48E9-91EC-0B6637BEF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80259" y="1715357"/>
              <a:ext cx="466578" cy="450123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169F24-4CB7-44FC-ACF2-688556AF19B3}"/>
                </a:ext>
              </a:extLst>
            </p:cNvPr>
            <p:cNvSpPr/>
            <p:nvPr/>
          </p:nvSpPr>
          <p:spPr>
            <a:xfrm>
              <a:off x="3376623" y="1786674"/>
              <a:ext cx="1585627" cy="35536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32" dirty="0" err="1"/>
                <a:t>Md.Nuruzzaman</a:t>
              </a:r>
              <a:endParaRPr lang="en-US" sz="1532" dirty="0"/>
            </a:p>
            <a:p>
              <a:pPr algn="ctr"/>
              <a:r>
                <a:rPr lang="en-US" sz="1532" dirty="0"/>
                <a:t>11 a.m.</a:t>
              </a:r>
              <a:endParaRPr lang="en-US" sz="2507" dirty="0"/>
            </a:p>
          </p:txBody>
        </p:sp>
      </p:grpSp>
    </p:spTree>
    <p:extLst>
      <p:ext uri="{BB962C8B-B14F-4D97-AF65-F5344CB8AC3E}">
        <p14:creationId xmlns:p14="http://schemas.microsoft.com/office/powerpoint/2010/main" val="3481909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568BEC-E8DF-4398-82D3-D9FF8D52BB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10" t="41224" r="11355" b="7655"/>
          <a:stretch/>
        </p:blipFill>
        <p:spPr>
          <a:xfrm>
            <a:off x="191224" y="762000"/>
            <a:ext cx="11077714" cy="67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07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03241C-1C56-4D05-BA4B-7830FDF8D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842" t="10600" r="11648" b="30495"/>
          <a:stretch/>
        </p:blipFill>
        <p:spPr>
          <a:xfrm>
            <a:off x="335536" y="222739"/>
            <a:ext cx="10789089" cy="76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48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03241C-1C56-4D05-BA4B-7830FDF8D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842" t="69423" r="11648" b="9127"/>
          <a:stretch/>
        </p:blipFill>
        <p:spPr>
          <a:xfrm>
            <a:off x="335536" y="1652955"/>
            <a:ext cx="10789089" cy="477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66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677903-2E6F-4D63-A67F-E8EBED647F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257" t="7769" r="10769" b="34275"/>
          <a:stretch/>
        </p:blipFill>
        <p:spPr>
          <a:xfrm>
            <a:off x="180403" y="396935"/>
            <a:ext cx="11099356" cy="780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75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677903-2E6F-4D63-A67F-E8EBED647F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257" t="66228" r="10769" b="7089"/>
          <a:stretch/>
        </p:blipFill>
        <p:spPr>
          <a:xfrm>
            <a:off x="550985" y="1524000"/>
            <a:ext cx="10503877" cy="42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79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F283BA-9EC2-4413-A36D-0165463F7F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10" t="7995" r="11795" b="53907"/>
          <a:stretch/>
        </p:blipFill>
        <p:spPr>
          <a:xfrm>
            <a:off x="191223" y="1122912"/>
            <a:ext cx="11077716" cy="660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50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C1185B9-DCB2-470D-ACD2-079A441E8F8E}"/>
              </a:ext>
            </a:extLst>
          </p:cNvPr>
          <p:cNvGrpSpPr/>
          <p:nvPr/>
        </p:nvGrpSpPr>
        <p:grpSpPr>
          <a:xfrm>
            <a:off x="300385" y="873597"/>
            <a:ext cx="11077716" cy="6847529"/>
            <a:chOff x="137320" y="4124172"/>
            <a:chExt cx="7954963" cy="428799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43B98CF-418F-459A-BCC3-6DDD57AE99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0110" t="45141" r="11795" b="14449"/>
            <a:stretch/>
          </p:blipFill>
          <p:spPr>
            <a:xfrm>
              <a:off x="137320" y="4124172"/>
              <a:ext cx="7954963" cy="428799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10FDD0-5771-41BB-84F3-5F7CD9BE3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920" y="4645680"/>
              <a:ext cx="307521" cy="303735"/>
            </a:xfrm>
            <a:prstGeom prst="ellipse">
              <a:avLst/>
            </a:prstGeom>
            <a:ln w="6350" cap="rnd">
              <a:solidFill>
                <a:srgbClr val="E6E6E6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800119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E4CA30-8242-4974-B955-FA9874AA94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671" t="7655" r="11501" b="36162"/>
          <a:stretch/>
        </p:blipFill>
        <p:spPr>
          <a:xfrm>
            <a:off x="191223" y="521279"/>
            <a:ext cx="11077716" cy="755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79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E4CA30-8242-4974-B955-FA9874AA94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671" t="63489" r="11501" b="7089"/>
          <a:stretch/>
        </p:blipFill>
        <p:spPr>
          <a:xfrm>
            <a:off x="191223" y="1031631"/>
            <a:ext cx="11077716" cy="55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2F1D89-86F9-424A-A278-886292B6278C}"/>
              </a:ext>
            </a:extLst>
          </p:cNvPr>
          <p:cNvSpPr txBox="1"/>
          <p:nvPr/>
        </p:nvSpPr>
        <p:spPr>
          <a:xfrm>
            <a:off x="700569" y="1675756"/>
            <a:ext cx="10044091" cy="597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99" b="1" dirty="0" err="1">
                <a:solidFill>
                  <a:srgbClr val="0070C0"/>
                </a:solidFill>
              </a:rPr>
              <a:t>গুগল</a:t>
            </a:r>
            <a:r>
              <a:rPr lang="en-US" sz="3899" b="1" dirty="0">
                <a:solidFill>
                  <a:srgbClr val="0070C0"/>
                </a:solidFill>
              </a:rPr>
              <a:t> ক্লাসরুম পরিচিতি, </a:t>
            </a:r>
            <a:r>
              <a:rPr lang="en-US" sz="3899" b="1" dirty="0" err="1">
                <a:solidFill>
                  <a:srgbClr val="0070C0"/>
                </a:solidFill>
              </a:rPr>
              <a:t>ব্যবহার</a:t>
            </a:r>
            <a:r>
              <a:rPr lang="en-US" sz="3899" b="1" dirty="0">
                <a:solidFill>
                  <a:srgbClr val="0070C0"/>
                </a:solidFill>
              </a:rPr>
              <a:t> ও </a:t>
            </a:r>
            <a:r>
              <a:rPr lang="en-US" sz="3899" b="1" dirty="0" err="1">
                <a:solidFill>
                  <a:srgbClr val="0070C0"/>
                </a:solidFill>
              </a:rPr>
              <a:t>অনুশীলন</a:t>
            </a:r>
            <a:endParaRPr lang="en-US" sz="3899" b="1" dirty="0">
              <a:solidFill>
                <a:srgbClr val="0070C0"/>
              </a:solidFill>
            </a:endParaRPr>
          </a:p>
          <a:p>
            <a:pPr algn="ctr"/>
            <a:r>
              <a:rPr lang="en-US" sz="4456" b="1" u="sng" dirty="0" err="1">
                <a:solidFill>
                  <a:srgbClr val="00B0F0"/>
                </a:solidFill>
              </a:rPr>
              <a:t>গুগল</a:t>
            </a:r>
            <a:r>
              <a:rPr lang="en-US" sz="4456" b="1" u="sng" dirty="0">
                <a:solidFill>
                  <a:srgbClr val="00B0F0"/>
                </a:solidFill>
              </a:rPr>
              <a:t> ক্লাসরুম পরিচিতি</a:t>
            </a:r>
            <a:endParaRPr lang="en-US" sz="3342" b="1" u="sng" dirty="0">
              <a:solidFill>
                <a:srgbClr val="00B0F0"/>
              </a:solidFill>
            </a:endParaRPr>
          </a:p>
          <a:p>
            <a:endParaRPr lang="en-US" sz="1100" dirty="0"/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Google Classroom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এপ্লিকেশন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Google.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Google একাউন্ট থাকলেই গুগলের অন্যান্য সেবাসমুহ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এপ্লিকেশনের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এপ্লিকেশন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Google Classroom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এসাইনমেন্ট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বিতরণ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ফিডব্যাক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অংশগ্রহণকারীদের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গ্রেডিং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পেপারলেস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ইন্সট্যান্ট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এপ্লিকেশন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Google Class room 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টিচিং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প্লাটফরম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প্রাটফরম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ডোরলেস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4F30BD-9791-468C-BB00-9E5FC0406C57}"/>
              </a:ext>
            </a:extLst>
          </p:cNvPr>
          <p:cNvSpPr txBox="1"/>
          <p:nvPr/>
        </p:nvSpPr>
        <p:spPr>
          <a:xfrm>
            <a:off x="1288296" y="239261"/>
            <a:ext cx="91802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Shorif Shishir ANSI V2" pitchFamily="2" charset="0"/>
              </a:rPr>
              <a:t>ÒAvBwmwU wkÿK †dvivg-gqgbwmsnÓ- Gi  Av‡qvR‡b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Shorif Shishir ANSI V2" pitchFamily="2" charset="0"/>
              </a:rPr>
              <a:t>6 w`b e¨vcx AbjvBb wkÿK cÖwkÿYÓ</a:t>
            </a:r>
            <a:endParaRPr lang="en-US" sz="2800" b="1" dirty="0">
              <a:solidFill>
                <a:srgbClr val="FF0000"/>
              </a:solidFill>
              <a:latin typeface="Shorif Shishir ANSI V2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73BB39-CD93-4287-8C5E-64002F6259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96" y="239261"/>
            <a:ext cx="914400" cy="7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16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71CAC7-DCA1-4A29-B533-A2D7DA7D9EFA}"/>
              </a:ext>
            </a:extLst>
          </p:cNvPr>
          <p:cNvGrpSpPr/>
          <p:nvPr/>
        </p:nvGrpSpPr>
        <p:grpSpPr>
          <a:xfrm>
            <a:off x="82061" y="1497325"/>
            <a:ext cx="11077716" cy="5313783"/>
            <a:chOff x="0" y="1497325"/>
            <a:chExt cx="11077716" cy="53137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8E8619-4797-4A18-8B54-9FCF793EC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9963" t="7543" r="9891" b="58807"/>
            <a:stretch/>
          </p:blipFill>
          <p:spPr>
            <a:xfrm>
              <a:off x="0" y="1497325"/>
              <a:ext cx="11077716" cy="531378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706789E-EB73-4705-8C36-057E60BEA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50063" y="1783616"/>
              <a:ext cx="460830" cy="465694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58124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E8619-4797-4A18-8B54-9FCF793EC0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963" t="40962" r="9891" b="11165"/>
          <a:stretch/>
        </p:blipFill>
        <p:spPr>
          <a:xfrm>
            <a:off x="382447" y="316523"/>
            <a:ext cx="11077716" cy="688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82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2A9D77-482B-4FAE-82E9-B5D7B12F85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040" y="3636873"/>
            <a:ext cx="436578" cy="43120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BF5A796-D967-4A1C-9011-F7759E193755}"/>
              </a:ext>
            </a:extLst>
          </p:cNvPr>
          <p:cNvGrpSpPr/>
          <p:nvPr/>
        </p:nvGrpSpPr>
        <p:grpSpPr>
          <a:xfrm>
            <a:off x="134948" y="129808"/>
            <a:ext cx="11190266" cy="8252192"/>
            <a:chOff x="60961" y="334963"/>
            <a:chExt cx="8183722" cy="82296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3B6A7C4-DFA3-438B-AF18-1CA752A934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9524" t="7882" r="10769" b="9919"/>
            <a:stretch/>
          </p:blipFill>
          <p:spPr>
            <a:xfrm>
              <a:off x="60961" y="334963"/>
              <a:ext cx="8183722" cy="822960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9B2869-BAAA-4715-91BB-080E0412E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0191" y="3897086"/>
              <a:ext cx="1647132" cy="40027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F979F92-648F-4B12-8591-423AA433A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92013" y="2264229"/>
              <a:ext cx="1647132" cy="388024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41090C4-57C1-40CE-B717-353D2AE9B5F2}"/>
              </a:ext>
            </a:extLst>
          </p:cNvPr>
          <p:cNvSpPr/>
          <p:nvPr/>
        </p:nvSpPr>
        <p:spPr>
          <a:xfrm>
            <a:off x="4644701" y="1736288"/>
            <a:ext cx="812519" cy="178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507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18969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2AFCC3-705B-4600-98E1-D42CD6404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084" t="7089" r="10330" b="18072"/>
          <a:stretch/>
        </p:blipFill>
        <p:spPr>
          <a:xfrm>
            <a:off x="191223" y="515815"/>
            <a:ext cx="11077716" cy="78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13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FF3373-0672-4E91-A87E-FC49826125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084" t="7089" r="10476" b="25091"/>
          <a:stretch/>
        </p:blipFill>
        <p:spPr>
          <a:xfrm>
            <a:off x="0" y="764105"/>
            <a:ext cx="11077716" cy="706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72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7EC6BCF-D490-4E8A-805D-0B0A8A8EB976}"/>
              </a:ext>
            </a:extLst>
          </p:cNvPr>
          <p:cNvGrpSpPr/>
          <p:nvPr/>
        </p:nvGrpSpPr>
        <p:grpSpPr>
          <a:xfrm>
            <a:off x="304800" y="340823"/>
            <a:ext cx="10878424" cy="7913077"/>
            <a:chOff x="137320" y="182563"/>
            <a:chExt cx="7954963" cy="8229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411D05E-5CE8-45AA-8604-E065392E8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9524" t="7429" r="11502" b="9014"/>
            <a:stretch/>
          </p:blipFill>
          <p:spPr>
            <a:xfrm>
              <a:off x="137320" y="182563"/>
              <a:ext cx="7954963" cy="82296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FC00B37-15A6-47E3-8D0D-E31623641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8937" y="3244993"/>
              <a:ext cx="316230" cy="312337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600874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AB8BC2C-E6C2-4184-8BCF-D384ACB9C380}"/>
              </a:ext>
            </a:extLst>
          </p:cNvPr>
          <p:cNvGrpSpPr/>
          <p:nvPr/>
        </p:nvGrpSpPr>
        <p:grpSpPr>
          <a:xfrm>
            <a:off x="407472" y="562707"/>
            <a:ext cx="10645218" cy="7892255"/>
            <a:chOff x="320199" y="639394"/>
            <a:chExt cx="7644384" cy="62731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D7684F4-BFC8-4C21-BD5D-2DD4495025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0109" t="8901" r="10917" b="51568"/>
            <a:stretch/>
          </p:blipFill>
          <p:spPr>
            <a:xfrm>
              <a:off x="320199" y="639394"/>
              <a:ext cx="7644384" cy="627315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1BCE496-CAE6-43B6-AD1E-26D0F56A7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0034" y="2264227"/>
              <a:ext cx="324273" cy="383179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599459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5012B8-96F1-4977-9A5E-608863E892A0}"/>
              </a:ext>
            </a:extLst>
          </p:cNvPr>
          <p:cNvSpPr txBox="1"/>
          <p:nvPr/>
        </p:nvSpPr>
        <p:spPr>
          <a:xfrm>
            <a:off x="2391513" y="2590800"/>
            <a:ext cx="7502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</a:rPr>
              <a:t>সবাইকে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অশেষ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err="1">
                <a:solidFill>
                  <a:srgbClr val="FF0000"/>
                </a:solidFill>
              </a:rPr>
              <a:t>ধন্যবাদ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7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C2A69C-FE64-4991-839C-88FFFCA9E1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513" y="-1402249"/>
            <a:ext cx="913603" cy="9592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8E4CE27-D07E-4D8F-9DCB-EB607595FAF8}"/>
              </a:ext>
            </a:extLst>
          </p:cNvPr>
          <p:cNvGrpSpPr/>
          <p:nvPr/>
        </p:nvGrpSpPr>
        <p:grpSpPr>
          <a:xfrm>
            <a:off x="1" y="351691"/>
            <a:ext cx="11292248" cy="8124093"/>
            <a:chOff x="1" y="351691"/>
            <a:chExt cx="11292248" cy="812409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E5D6D11-910E-4C90-B933-52C83A0F229F}"/>
                </a:ext>
              </a:extLst>
            </p:cNvPr>
            <p:cNvGrpSpPr/>
            <p:nvPr/>
          </p:nvGrpSpPr>
          <p:grpSpPr>
            <a:xfrm>
              <a:off x="1" y="351691"/>
              <a:ext cx="11292248" cy="8124093"/>
              <a:chOff x="221064" y="1165608"/>
              <a:chExt cx="7887956" cy="615964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261577E5-AB95-4F92-9F5D-502C0F1B7F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9377" t="34617" r="15399" b="8562"/>
              <a:stretch/>
            </p:blipFill>
            <p:spPr>
              <a:xfrm>
                <a:off x="221064" y="1165608"/>
                <a:ext cx="7887956" cy="615964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7FCFAAE-3A91-42CC-A394-A6340278F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38901" y="1611085"/>
                <a:ext cx="264516" cy="261259"/>
              </a:xfrm>
              <a:prstGeom prst="ellipse">
                <a:avLst/>
              </a:prstGeom>
              <a:ln w="3175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E5CAEA3-78F6-414D-863A-8FF0B85D87AF}"/>
                </a:ext>
              </a:extLst>
            </p:cNvPr>
            <p:cNvSpPr/>
            <p:nvPr/>
          </p:nvSpPr>
          <p:spPr>
            <a:xfrm>
              <a:off x="633046" y="6564923"/>
              <a:ext cx="996462" cy="3047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Nuruzzaman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239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2E588F-061B-4737-BC8E-745EFFCF7BD2}"/>
              </a:ext>
            </a:extLst>
          </p:cNvPr>
          <p:cNvGrpSpPr/>
          <p:nvPr/>
        </p:nvGrpSpPr>
        <p:grpSpPr>
          <a:xfrm>
            <a:off x="237695" y="302719"/>
            <a:ext cx="10987202" cy="7834144"/>
            <a:chOff x="69669" y="940525"/>
            <a:chExt cx="7889965" cy="562573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8C11CEC-9616-4B15-9949-97140D2DB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9963" t="39415" r="10476" b="6976"/>
            <a:stretch/>
          </p:blipFill>
          <p:spPr>
            <a:xfrm>
              <a:off x="69669" y="940525"/>
              <a:ext cx="7889965" cy="562573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9F12B4-E7C1-442D-9900-9693C4C6B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6857" y="1429378"/>
              <a:ext cx="400594" cy="312336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90653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C38ED3-B58F-4CC5-A145-A821F4EEC7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670" t="8448" r="10183" b="11618"/>
          <a:stretch/>
        </p:blipFill>
        <p:spPr>
          <a:xfrm>
            <a:off x="147395" y="410308"/>
            <a:ext cx="11200544" cy="80889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BBB997-9CD7-4B53-ADBC-1BC6A2CC6F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0831" y="846786"/>
            <a:ext cx="480647" cy="38413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4DFECCE-CF3F-483B-9B67-BEFDF4580FFA}"/>
              </a:ext>
            </a:extLst>
          </p:cNvPr>
          <p:cNvGrpSpPr/>
          <p:nvPr/>
        </p:nvGrpSpPr>
        <p:grpSpPr>
          <a:xfrm>
            <a:off x="147395" y="95494"/>
            <a:ext cx="11200544" cy="8356845"/>
            <a:chOff x="147395" y="363416"/>
            <a:chExt cx="11200544" cy="80889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B0CE16-327E-428C-AE22-4F0975F5E4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9670" t="8448" r="10183" b="11618"/>
            <a:stretch/>
          </p:blipFill>
          <p:spPr>
            <a:xfrm>
              <a:off x="147395" y="363416"/>
              <a:ext cx="11200544" cy="808892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69CD134-411D-4908-83D0-5EF1E4525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0831" y="799894"/>
              <a:ext cx="480647" cy="384138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43727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240166-3F0A-4DE7-BEF8-5D67C31E1D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995" t="7429" r="9597" b="43368"/>
          <a:stretch/>
        </p:blipFill>
        <p:spPr>
          <a:xfrm>
            <a:off x="468923" y="832339"/>
            <a:ext cx="10768501" cy="695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4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240166-3F0A-4DE7-BEF8-5D67C31E1D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110" t="55128" r="9597" b="6862"/>
          <a:stretch/>
        </p:blipFill>
        <p:spPr>
          <a:xfrm>
            <a:off x="422031" y="1113692"/>
            <a:ext cx="10550770" cy="637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1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D86D3B-A597-4FDB-B7B6-EF3698EFE1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670" t="8335" r="10330" b="59212"/>
          <a:stretch/>
        </p:blipFill>
        <p:spPr>
          <a:xfrm>
            <a:off x="820178" y="1043858"/>
            <a:ext cx="9819806" cy="631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51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D86D3B-A597-4FDB-B7B6-EF3698EFE1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670" t="39996" r="10330" b="10826"/>
          <a:stretch/>
        </p:blipFill>
        <p:spPr>
          <a:xfrm>
            <a:off x="491470" y="885946"/>
            <a:ext cx="10221965" cy="682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35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205</Words>
  <Application>Microsoft Office PowerPoint</Application>
  <PresentationFormat>Custom</PresentationFormat>
  <Paragraphs>19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Modern Love</vt:lpstr>
      <vt:lpstr>NikoshBAN</vt:lpstr>
      <vt:lpstr>Shorif Shishir ANSI V2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51</cp:revision>
  <dcterms:created xsi:type="dcterms:W3CDTF">2020-09-14T00:19:08Z</dcterms:created>
  <dcterms:modified xsi:type="dcterms:W3CDTF">2020-09-17T15:03:13Z</dcterms:modified>
</cp:coreProperties>
</file>