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320135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),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পাকুল্যা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perspective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6"/>
            <a:ext cx="9144000" cy="52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450"/>
            <a:ext cx="914399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বন্যা পরিস্থিতি মোকাবিলায় করনীয়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157"/>
            <a:ext cx="3148446" cy="16002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2743200"/>
            <a:ext cx="3148446" cy="16764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4572000"/>
            <a:ext cx="3148446" cy="1762124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505200" y="1381475"/>
            <a:ext cx="4267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বাঁধ নির্মান করা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1" y="3144982"/>
            <a:ext cx="4267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ঘরবাড়ির ভিটে উঁচু করা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6091" y="4724400"/>
            <a:ext cx="368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061018"/>
            <a:ext cx="423949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নদী খননের ব্যবস্থা করা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দুটি প্রাকৃতিক দুর্যোগের নাম বল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819" y="20782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4636" y="2650775"/>
            <a:ext cx="9144000" cy="76944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প্রতিটি  দুর্যোগ মোকাবেলায় একটি করে করনীয় লিখ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5418"/>
            <a:ext cx="7543800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8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34836"/>
            <a:ext cx="9144000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বাংলাদেশে সাধারণত কোন মৌসুমে নদীভাঙন দেখা দেয়?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 গ্রীষ্ম     খ) বর্ষা    গ) শীত    ঘ) বসন্ত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প্রচন্ড গতিসম্পন্ন ঘূর্ণিঝড়কে কী বলে?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 কালবৈশাখী      খ) টর্নেডো     গ) ঘুর্ণিঝড়      ঘ) শৈতপ্রবাহ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কত সালে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ঘুর্ণিঝড়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সিডর আঘাত হানে 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 ২০০৭      খ) ২০০৮       গ) ২০১০     ঘ) ২০২০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" y="5410200"/>
            <a:ext cx="9144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 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(খ)    ২। (খ)     ৩। (ক)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83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43287"/>
            <a:ext cx="9143999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96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0480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 পাঠে আলোচনা হয়নি এমন দুটি প্রাকৃতিক দুর্যোগের সংক্ষিপ্ত বর্ননা লিখে আনবে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72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582"/>
            <a:ext cx="9144000" cy="52370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20782"/>
            <a:ext cx="9144000" cy="10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0"/>
            <a:ext cx="3581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48200"/>
            <a:ext cx="5105400" cy="1692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আলাউদ্দিন 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 ( আইসিটি ) 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পাকুল্যা উচ্চ বিদ্যালয়, টাঙ্গাইল সদর , টাঙ্গাইল। 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alauddintangail1988@gmail.com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9649" r="15605"/>
          <a:stretch/>
        </p:blipFill>
        <p:spPr>
          <a:xfrm>
            <a:off x="0" y="1248537"/>
            <a:ext cx="3200400" cy="339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23438"/>
            <a:ext cx="2957945" cy="332476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486400" y="4709755"/>
            <a:ext cx="350520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বিষয়ঃ বাংলাদেশ ও বিশ্বপরিচয়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শ্রেণীঃ সপ্তম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অধ্যায়ঃ সপ্তম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6572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311"/>
            <a:ext cx="2895600" cy="216227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2" y="1211312"/>
            <a:ext cx="2705100" cy="216227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2895600" cy="244922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85" y="3886201"/>
            <a:ext cx="2895600" cy="244922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03" y="1190529"/>
            <a:ext cx="2895600" cy="216227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73" y="3886201"/>
            <a:ext cx="2644599" cy="244922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399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8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8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64734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জলবায়ু পরিবর্তনের ফলে সৃষ্ট প্রাকৃতিক দুর্যোগ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400"/>
            <a:ext cx="91440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...............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১।বিভিন্ন প্রকার দুর্যোগের নাম বলতে পারবে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২।দুটি বড় ঘুর্ণিঝড় সম্পর্কে জানতে পারবে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৩।বন্যা পরিস্থিতি মোকাবেলায় করনীয় বলতে পারবে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বিভিন্ন প্রকার দুর্যোগ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2715490" cy="190500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15663"/>
            <a:ext cx="2971800" cy="19050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015663"/>
            <a:ext cx="2971800" cy="19050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2700922" cy="187451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33798"/>
            <a:ext cx="2964872" cy="1874517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733799"/>
            <a:ext cx="2871355" cy="187451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38200" y="3016478"/>
            <a:ext cx="1143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016477"/>
            <a:ext cx="1371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0736" y="3023405"/>
            <a:ext cx="1447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নদীভা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770650"/>
            <a:ext cx="1219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5743404"/>
            <a:ext cx="1219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টর্নেডো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0963" y="5777809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কালবৈশাখী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02" y="0"/>
            <a:ext cx="4724598" cy="432261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4343400"/>
            <a:ext cx="9144000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সিডরঃ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২০০৭ সালের ১৫ই নভেম্বর সিডর বাংলাদেশের উপকূলীয় অঞ্চলে আঘাত হানে । দেশের ২৮ টি জেলার প্রায় ৩০ লক্ষ মানুষ ক্ষতিগ্রস্ত হয়েছিল।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402" cy="432261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7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8" r="45455" b="36930"/>
          <a:stretch/>
        </p:blipFill>
        <p:spPr>
          <a:xfrm>
            <a:off x="4114800" y="0"/>
            <a:ext cx="4946073" cy="44196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38100"/>
            <a:ext cx="4114800" cy="44577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782" y="4419600"/>
            <a:ext cx="9144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আইলাঃ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২০০৯ সালের ২৫শে মে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পশ্চিমাংশে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১২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ক্ষয়ক্ষতি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9086" y="43543"/>
            <a:ext cx="18288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69849"/>
            <a:ext cx="4038599" cy="213527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4629"/>
            <a:ext cx="4572000" cy="204246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22191"/>
            <a:ext cx="4572000" cy="210624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4087162"/>
            <a:ext cx="4020457" cy="216807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78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258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78</cp:revision>
  <dcterms:created xsi:type="dcterms:W3CDTF">2006-08-16T00:00:00Z</dcterms:created>
  <dcterms:modified xsi:type="dcterms:W3CDTF">2020-09-10T14:17:44Z</dcterms:modified>
</cp:coreProperties>
</file>