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43D2-DAB3-4C02-923E-CE955412DF1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F8B6-4365-412B-B8DE-F78DAC5881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43D2-DAB3-4C02-923E-CE955412DF1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F8B6-4365-412B-B8DE-F78DAC588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43D2-DAB3-4C02-923E-CE955412DF1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F8B6-4365-412B-B8DE-F78DAC588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43D2-DAB3-4C02-923E-CE955412DF1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F8B6-4365-412B-B8DE-F78DAC588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43D2-DAB3-4C02-923E-CE955412DF1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F8B6-4365-412B-B8DE-F78DAC5881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43D2-DAB3-4C02-923E-CE955412DF1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F8B6-4365-412B-B8DE-F78DAC588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43D2-DAB3-4C02-923E-CE955412DF1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F8B6-4365-412B-B8DE-F78DAC5881A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43D2-DAB3-4C02-923E-CE955412DF1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F8B6-4365-412B-B8DE-F78DAC588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43D2-DAB3-4C02-923E-CE955412DF1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F8B6-4365-412B-B8DE-F78DAC588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43D2-DAB3-4C02-923E-CE955412DF1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F8B6-4365-412B-B8DE-F78DAC5881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43D2-DAB3-4C02-923E-CE955412DF1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F8B6-4365-412B-B8DE-F78DAC588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7C843D2-DAB3-4C02-923E-CE955412DF1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5BAF8B6-4365-412B-B8DE-F78DAC5881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762000"/>
            <a:ext cx="6934200" cy="1066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i="1" u="sng" dirty="0" smtClean="0">
                <a:latin typeface="SutonnyMJ" pitchFamily="2" charset="0"/>
              </a:rPr>
              <a:t> ¯^</a:t>
            </a:r>
            <a:r>
              <a:rPr lang="en-US" sz="6600" b="1" i="1" u="sng" dirty="0" err="1" smtClean="0">
                <a:latin typeface="SutonnyMJ" pitchFamily="2" charset="0"/>
              </a:rPr>
              <a:t>vMZg</a:t>
            </a:r>
            <a:r>
              <a:rPr lang="en-US" sz="6600" b="1" i="1" u="sng" dirty="0" smtClean="0">
                <a:latin typeface="SutonnyMJ" pitchFamily="2" charset="0"/>
              </a:rPr>
              <a:t> </a:t>
            </a:r>
            <a:endParaRPr lang="en-US" sz="6600" b="1" i="1" u="sng" dirty="0"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057400"/>
            <a:ext cx="8686800" cy="434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133600"/>
            <a:ext cx="4343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82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" y="1143000"/>
            <a:ext cx="5715000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i="1" u="sng" dirty="0" smtClean="0">
                <a:latin typeface="SutonnyMJ" pitchFamily="2" charset="0"/>
              </a:rPr>
              <a:t>wkÿK cwiwPwZ</a:t>
            </a:r>
            <a:endParaRPr lang="en-US" sz="4400" b="1" i="1" u="sng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1143000"/>
            <a:ext cx="2819400" cy="2438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21" y="1143000"/>
            <a:ext cx="2718179" cy="3124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3580" y="2180230"/>
            <a:ext cx="5993642" cy="44491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BD" sz="4400" b="1" i="1" u="sng" dirty="0"/>
              <a:t> </a:t>
            </a:r>
            <a:r>
              <a:rPr lang="bn-BD" sz="4400" b="1" i="1" u="sng" dirty="0" smtClean="0"/>
              <a:t>   </a:t>
            </a:r>
            <a:r>
              <a:rPr lang="bn-BD" sz="4400" b="1" i="1" u="sng" dirty="0" smtClean="0">
                <a:latin typeface="SutonnyMJ" pitchFamily="2" charset="0"/>
              </a:rPr>
              <a:t>‡gvt </a:t>
            </a:r>
            <a:r>
              <a:rPr lang="bn-BD" sz="4400" b="1" i="1" u="sng" dirty="0" smtClean="0">
                <a:latin typeface="SutonnyMJ" pitchFamily="2" charset="0"/>
              </a:rPr>
              <a:t>Ave`yj</a:t>
            </a:r>
            <a:r>
              <a:rPr lang="en-US" sz="4400" b="1" i="1" u="sng" dirty="0" smtClean="0">
                <a:latin typeface="SutonnyMJ" pitchFamily="2" charset="0"/>
              </a:rPr>
              <a:t>¨</a:t>
            </a:r>
            <a:r>
              <a:rPr lang="en-US" sz="4400" b="1" i="1" u="sng" dirty="0" err="1" smtClean="0">
                <a:latin typeface="SutonnyMJ" pitchFamily="2" charset="0"/>
              </a:rPr>
              <a:t>vn</a:t>
            </a:r>
            <a:endParaRPr lang="bn-BD" sz="4400" b="1" i="1" u="sng" dirty="0" smtClean="0">
              <a:latin typeface="SutonnyMJ" pitchFamily="2" charset="0"/>
            </a:endParaRPr>
          </a:p>
          <a:p>
            <a:pPr algn="ctr"/>
            <a:r>
              <a:rPr lang="bn-BD" sz="4400" b="1" i="1" u="sng" dirty="0" smtClean="0">
                <a:latin typeface="SutonnyMJ" pitchFamily="2" charset="0"/>
              </a:rPr>
              <a:t>mnKvix wkÿK </a:t>
            </a:r>
          </a:p>
          <a:p>
            <a:pPr algn="ctr"/>
            <a:r>
              <a:rPr lang="bn-BD" sz="4400" b="1" i="1" u="sng" dirty="0" smtClean="0">
                <a:latin typeface="SutonnyMJ" pitchFamily="2" charset="0"/>
              </a:rPr>
              <a:t>gyûixMÄ Ave`yj gwZb cv‡Uvqvix</a:t>
            </a:r>
          </a:p>
          <a:p>
            <a:pPr algn="ctr"/>
            <a:r>
              <a:rPr lang="bn-BD" sz="4400" b="1" i="1" u="sng" dirty="0" smtClean="0">
                <a:latin typeface="SutonnyMJ" pitchFamily="2" charset="0"/>
              </a:rPr>
              <a:t>D”P we`¨vjq| </a:t>
            </a:r>
            <a:endParaRPr lang="en-US" sz="4400" b="1" i="1" u="sng" dirty="0"/>
          </a:p>
        </p:txBody>
      </p:sp>
    </p:spTree>
    <p:extLst>
      <p:ext uri="{BB962C8B-B14F-4D97-AF65-F5344CB8AC3E}">
        <p14:creationId xmlns:p14="http://schemas.microsoft.com/office/powerpoint/2010/main" val="24052762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00200" y="914400"/>
            <a:ext cx="5791200" cy="1600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SutonnyMJ" pitchFamily="2" charset="0"/>
              </a:rPr>
              <a:t> </a:t>
            </a:r>
            <a:r>
              <a:rPr lang="bn-BD" sz="5400" b="1" i="1" u="sng" dirty="0" smtClean="0">
                <a:latin typeface="SutonnyMJ" pitchFamily="2" charset="0"/>
              </a:rPr>
              <a:t>cvVcwiwPwZ</a:t>
            </a:r>
            <a:endParaRPr lang="en-US" sz="5400" b="1" i="1" u="sng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514600"/>
            <a:ext cx="8991600" cy="419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bn-BD" dirty="0" smtClean="0">
                <a:latin typeface="SutonnyMJ" pitchFamily="2" charset="0"/>
              </a:rPr>
              <a:t>													</a:t>
            </a:r>
            <a:r>
              <a:rPr lang="bn-BD" sz="4400" b="1" i="1" u="sng" dirty="0" smtClean="0">
                <a:latin typeface="SutonnyMJ" pitchFamily="2" charset="0"/>
              </a:rPr>
              <a:t>‡kÖwY.....৭ম</a:t>
            </a:r>
            <a:r>
              <a:rPr lang="bn-BD" dirty="0" smtClean="0">
                <a:latin typeface="SutonnyMJ" pitchFamily="2" charset="0"/>
              </a:rPr>
              <a:t>								</a:t>
            </a:r>
            <a:r>
              <a:rPr lang="bn-BD" sz="4000" dirty="0" smtClean="0">
                <a:latin typeface="SutonnyMJ" pitchFamily="2" charset="0"/>
              </a:rPr>
              <a:t>welqtÑ evsjv</a:t>
            </a:r>
            <a:r>
              <a:rPr lang="bn-BD" sz="3200" dirty="0" smtClean="0">
                <a:latin typeface="SutonnyMJ" pitchFamily="2" charset="0"/>
              </a:rPr>
              <a:t>...১মপএ   </a:t>
            </a:r>
            <a:r>
              <a:rPr lang="bn-BD" dirty="0" smtClean="0">
                <a:latin typeface="SutonnyMJ" pitchFamily="2" charset="0"/>
              </a:rPr>
              <a:t>		 		</a:t>
            </a:r>
            <a:r>
              <a:rPr lang="bn-BD" sz="4000" b="1" i="1" u="sng" dirty="0" smtClean="0">
                <a:latin typeface="SutonnyMJ" pitchFamily="2" charset="0"/>
              </a:rPr>
              <a:t>M`¨vsk.....iæcymx evsjv‡`k</a:t>
            </a:r>
            <a:r>
              <a:rPr lang="bn-BD" dirty="0" smtClean="0">
                <a:latin typeface="SutonnyMJ" pitchFamily="2" charset="0"/>
              </a:rPr>
              <a:t>																																																																																																																																	..........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9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762000"/>
            <a:ext cx="6858000" cy="1066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u="sng" dirty="0" smtClean="0">
                <a:latin typeface="SutonnyMJ" pitchFamily="2" charset="0"/>
              </a:rPr>
              <a:t>c~e©Ávb hvPvB</a:t>
            </a:r>
            <a:endParaRPr lang="en-US" sz="5400" b="1" i="1" u="sng" dirty="0">
              <a:latin typeface="SutonnyMJ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762000" y="1828800"/>
            <a:ext cx="7924800" cy="41910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400" b="1" i="1" u="sng" dirty="0" err="1" smtClean="0">
                <a:latin typeface="SutonnyMJ" pitchFamily="2" charset="0"/>
              </a:rPr>
              <a:t>evsjv</a:t>
            </a:r>
            <a:r>
              <a:rPr lang="en-US" sz="4400" b="1" i="1" u="sng" dirty="0" smtClean="0">
                <a:latin typeface="SutonnyMJ" pitchFamily="2" charset="0"/>
              </a:rPr>
              <a:t>‡`‡</a:t>
            </a:r>
            <a:r>
              <a:rPr lang="en-US" sz="4400" b="1" i="1" u="sng" dirty="0" err="1" smtClean="0">
                <a:latin typeface="SutonnyMJ" pitchFamily="2" charset="0"/>
              </a:rPr>
              <a:t>ki</a:t>
            </a:r>
            <a:r>
              <a:rPr lang="en-US" sz="4400" b="1" i="1" u="sng" dirty="0" smtClean="0">
                <a:latin typeface="SutonnyMJ" pitchFamily="2" charset="0"/>
              </a:rPr>
              <a:t> </a:t>
            </a:r>
            <a:r>
              <a:rPr lang="en-US" sz="4400" b="1" i="1" u="sng" dirty="0" err="1" smtClean="0">
                <a:latin typeface="SutonnyMJ" pitchFamily="2" charset="0"/>
              </a:rPr>
              <a:t>cÖvK</a:t>
            </a:r>
            <a:r>
              <a:rPr lang="en-US" sz="4400" b="1" i="1" u="sng" dirty="0" smtClean="0">
                <a:latin typeface="SutonnyMJ" pitchFamily="2" charset="0"/>
              </a:rPr>
              <a:t>…</a:t>
            </a:r>
            <a:r>
              <a:rPr lang="en-US" sz="4400" b="1" i="1" u="sng" dirty="0" err="1" smtClean="0">
                <a:latin typeface="SutonnyMJ" pitchFamily="2" charset="0"/>
              </a:rPr>
              <a:t>wZK</a:t>
            </a:r>
            <a:r>
              <a:rPr lang="en-US" sz="4400" b="1" i="1" u="sng" dirty="0">
                <a:latin typeface="SutonnyMJ" pitchFamily="2" charset="0"/>
              </a:rPr>
              <a:t> </a:t>
            </a:r>
            <a:r>
              <a:rPr lang="en-US" sz="4400" b="1" i="1" u="sng" dirty="0" smtClean="0">
                <a:latin typeface="SutonnyMJ" pitchFamily="2" charset="0"/>
              </a:rPr>
              <a:t>†mx›`‡</a:t>
            </a:r>
            <a:r>
              <a:rPr lang="en-US" sz="4400" b="1" i="1" u="sng" dirty="0" err="1" smtClean="0">
                <a:latin typeface="SutonnyMJ" pitchFamily="2" charset="0"/>
              </a:rPr>
              <a:t>h©i</a:t>
            </a:r>
            <a:r>
              <a:rPr lang="en-US" sz="4400" b="1" i="1" u="sng" dirty="0" smtClean="0">
                <a:latin typeface="SutonnyMJ" pitchFamily="2" charset="0"/>
              </a:rPr>
              <a:t> </a:t>
            </a:r>
            <a:r>
              <a:rPr lang="en-US" sz="4400" b="1" i="1" u="sng" dirty="0" err="1" smtClean="0">
                <a:latin typeface="SutonnyMJ" pitchFamily="2" charset="0"/>
              </a:rPr>
              <a:t>Qwe</a:t>
            </a:r>
            <a:r>
              <a:rPr lang="en-US" sz="4400" b="1" i="1" u="sng" dirty="0" smtClean="0">
                <a:latin typeface="SutonnyMJ" pitchFamily="2" charset="0"/>
              </a:rPr>
              <a:t>  </a:t>
            </a:r>
          </a:p>
          <a:p>
            <a:endParaRPr lang="en-US" sz="4400" b="1" i="1" u="sng" dirty="0">
              <a:latin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910840"/>
            <a:ext cx="6705600" cy="28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8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76200" y="1058214"/>
            <a:ext cx="9067800" cy="999186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u="sng" dirty="0" err="1" smtClean="0">
                <a:latin typeface="SutonnyMJ" pitchFamily="2" charset="0"/>
              </a:rPr>
              <a:t>wkLb</a:t>
            </a:r>
            <a:r>
              <a:rPr lang="en-US" sz="5400" b="1" i="1" u="sng" dirty="0" smtClean="0">
                <a:latin typeface="SutonnyMJ" pitchFamily="2" charset="0"/>
              </a:rPr>
              <a:t> </a:t>
            </a:r>
            <a:r>
              <a:rPr lang="en-US" sz="5400" b="1" i="1" u="sng" dirty="0" err="1" smtClean="0">
                <a:latin typeface="SutonnyMJ" pitchFamily="2" charset="0"/>
              </a:rPr>
              <a:t>dj</a:t>
            </a:r>
            <a:endParaRPr lang="en-US" sz="5400" b="1" i="1" u="sng" dirty="0"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133600"/>
            <a:ext cx="8915400" cy="441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i="1" u="sng" dirty="0" smtClean="0">
                <a:latin typeface="SutonnyMJ" pitchFamily="2" charset="0"/>
              </a:rPr>
              <a:t> </a:t>
            </a:r>
            <a:r>
              <a:rPr lang="en-US" sz="4400" b="1" i="1" u="sng" dirty="0" smtClean="0">
                <a:latin typeface="SutonnyMJ" pitchFamily="2" charset="0"/>
              </a:rPr>
              <a:t>1| </a:t>
            </a:r>
            <a:r>
              <a:rPr lang="en-US" sz="4400" b="1" i="1" u="sng" dirty="0" err="1" smtClean="0">
                <a:latin typeface="SutonnyMJ" pitchFamily="2" charset="0"/>
              </a:rPr>
              <a:t>evsjv</a:t>
            </a:r>
            <a:r>
              <a:rPr lang="en-US" sz="4400" b="1" i="1" u="sng" dirty="0" smtClean="0">
                <a:latin typeface="SutonnyMJ" pitchFamily="2" charset="0"/>
              </a:rPr>
              <a:t>‡`‡</a:t>
            </a:r>
            <a:r>
              <a:rPr lang="en-US" sz="4400" b="1" i="1" u="sng" dirty="0" err="1" smtClean="0">
                <a:latin typeface="SutonnyMJ" pitchFamily="2" charset="0"/>
              </a:rPr>
              <a:t>ki</a:t>
            </a:r>
            <a:r>
              <a:rPr lang="en-US" sz="4400" b="1" i="1" u="sng" dirty="0" smtClean="0">
                <a:latin typeface="SutonnyMJ" pitchFamily="2" charset="0"/>
              </a:rPr>
              <a:t> </a:t>
            </a:r>
            <a:r>
              <a:rPr lang="en-US" sz="4400" b="1" i="1" u="sng" dirty="0" err="1" smtClean="0">
                <a:latin typeface="SutonnyMJ" pitchFamily="2" charset="0"/>
              </a:rPr>
              <a:t>FZyi</a:t>
            </a:r>
            <a:r>
              <a:rPr lang="en-US" sz="4400" b="1" i="1" u="sng" dirty="0" smtClean="0">
                <a:latin typeface="SutonnyMJ" pitchFamily="2" charset="0"/>
              </a:rPr>
              <a:t> </a:t>
            </a:r>
            <a:r>
              <a:rPr lang="en-US" sz="4400" b="1" i="1" u="sng" dirty="0" err="1" smtClean="0">
                <a:latin typeface="SutonnyMJ" pitchFamily="2" charset="0"/>
              </a:rPr>
              <a:t>cÖKvi‡f</a:t>
            </a:r>
            <a:r>
              <a:rPr lang="en-US" sz="4400" b="1" i="1" u="sng" dirty="0" smtClean="0">
                <a:latin typeface="SutonnyMJ" pitchFamily="2" charset="0"/>
              </a:rPr>
              <a:t>` </a:t>
            </a:r>
            <a:r>
              <a:rPr lang="en-US" sz="4400" b="1" i="1" u="sng" dirty="0" err="1" smtClean="0">
                <a:latin typeface="SutonnyMJ" pitchFamily="2" charset="0"/>
              </a:rPr>
              <a:t>Rvi‡Z</a:t>
            </a:r>
            <a:r>
              <a:rPr lang="en-US" sz="4400" b="1" i="1" u="sng" dirty="0" smtClean="0">
                <a:latin typeface="SutonnyMJ" pitchFamily="2" charset="0"/>
              </a:rPr>
              <a:t> </a:t>
            </a:r>
            <a:r>
              <a:rPr lang="en-US" sz="4400" b="1" i="1" u="sng" dirty="0" err="1" smtClean="0">
                <a:latin typeface="SutonnyMJ" pitchFamily="2" charset="0"/>
              </a:rPr>
              <a:t>cvi‡e</a:t>
            </a:r>
            <a:r>
              <a:rPr lang="en-US" sz="4400" dirty="0" smtClean="0">
                <a:latin typeface="SutonnyMJ" pitchFamily="2" charset="0"/>
              </a:rPr>
              <a:t>| </a:t>
            </a:r>
          </a:p>
          <a:p>
            <a:r>
              <a:rPr lang="en-US" sz="4400" b="1" i="1" u="sng" dirty="0" smtClean="0">
                <a:latin typeface="SutonnyMJ" pitchFamily="2" charset="0"/>
              </a:rPr>
              <a:t>2| </a:t>
            </a:r>
            <a:r>
              <a:rPr lang="en-US" sz="4400" b="1" i="1" u="sng" dirty="0" err="1" smtClean="0">
                <a:latin typeface="SutonnyMJ" pitchFamily="2" charset="0"/>
              </a:rPr>
              <a:t>wewfb</a:t>
            </a:r>
            <a:r>
              <a:rPr lang="en-US" sz="4400" b="1" i="1" u="sng" dirty="0" smtClean="0">
                <a:latin typeface="SutonnyMJ" pitchFamily="2" charset="0"/>
              </a:rPr>
              <a:t> </a:t>
            </a:r>
            <a:r>
              <a:rPr lang="en-US" sz="4400" b="1" i="1" u="sng" dirty="0" err="1" smtClean="0">
                <a:latin typeface="SutonnyMJ" pitchFamily="2" charset="0"/>
              </a:rPr>
              <a:t>œFZyi</a:t>
            </a:r>
            <a:r>
              <a:rPr lang="en-US" sz="4400" b="1" i="1" u="sng" dirty="0" smtClean="0">
                <a:latin typeface="SutonnyMJ" pitchFamily="2" charset="0"/>
              </a:rPr>
              <a:t> ˆ</a:t>
            </a:r>
            <a:r>
              <a:rPr lang="en-US" sz="4400" b="1" i="1" u="sng" dirty="0" err="1" smtClean="0">
                <a:latin typeface="SutonnyMJ" pitchFamily="2" charset="0"/>
              </a:rPr>
              <a:t>ewkô</a:t>
            </a:r>
            <a:r>
              <a:rPr lang="en-US" sz="4400" b="1" i="1" u="sng" dirty="0" smtClean="0">
                <a:latin typeface="SutonnyMJ" pitchFamily="2" charset="0"/>
              </a:rPr>
              <a:t>¨ </a:t>
            </a:r>
            <a:r>
              <a:rPr lang="en-US" sz="4400" b="1" i="1" u="sng" dirty="0" err="1" smtClean="0">
                <a:latin typeface="SutonnyMJ" pitchFamily="2" charset="0"/>
              </a:rPr>
              <a:t>Rvb‡Z</a:t>
            </a:r>
            <a:r>
              <a:rPr lang="en-US" sz="4400" b="1" i="1" u="sng" dirty="0" smtClean="0">
                <a:latin typeface="SutonnyMJ" pitchFamily="2" charset="0"/>
              </a:rPr>
              <a:t> </a:t>
            </a:r>
            <a:r>
              <a:rPr lang="en-US" sz="4400" b="1" i="1" u="sng" dirty="0" err="1" smtClean="0">
                <a:latin typeface="SutonnyMJ" pitchFamily="2" charset="0"/>
              </a:rPr>
              <a:t>cvi‡e</a:t>
            </a:r>
            <a:r>
              <a:rPr lang="en-US" sz="4400" b="1" i="1" u="sng" dirty="0" smtClean="0">
                <a:latin typeface="SutonnyMJ" pitchFamily="2" charset="0"/>
              </a:rPr>
              <a:t>|</a:t>
            </a:r>
          </a:p>
          <a:p>
            <a:endParaRPr lang="en-US" sz="4400" dirty="0" smtClean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66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762000"/>
            <a:ext cx="9067800" cy="1219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u="sng" dirty="0" smtClean="0">
                <a:latin typeface="SutonnyMJ" pitchFamily="2" charset="0"/>
              </a:rPr>
              <a:t>Dc¯’</a:t>
            </a:r>
            <a:r>
              <a:rPr lang="en-US" sz="5400" b="1" i="1" u="sng" dirty="0" err="1" smtClean="0">
                <a:latin typeface="SutonnyMJ" pitchFamily="2" charset="0"/>
              </a:rPr>
              <a:t>vcb</a:t>
            </a:r>
            <a:r>
              <a:rPr lang="en-US" sz="5400" b="1" i="1" u="sng" dirty="0" smtClean="0">
                <a:latin typeface="SutonnyMJ" pitchFamily="2" charset="0"/>
              </a:rPr>
              <a:t> </a:t>
            </a:r>
            <a:endParaRPr lang="en-US" sz="5400" b="1" i="1" u="sng" dirty="0">
              <a:latin typeface="SutonnyMJ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76200" y="1981200"/>
            <a:ext cx="9144000" cy="4876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latin typeface="SutonnyMJ" pitchFamily="2" charset="0"/>
              </a:rPr>
              <a:t>  44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571500" y="2286000"/>
            <a:ext cx="79248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b="1" i="1" u="sng" dirty="0" smtClean="0">
                <a:solidFill>
                  <a:srgbClr val="FFFF00"/>
                </a:solidFill>
                <a:latin typeface="SutonnyMJ" pitchFamily="2" charset="0"/>
              </a:rPr>
              <a:t>     </a:t>
            </a:r>
            <a:r>
              <a:rPr lang="en-US" sz="4400" b="1" i="1" u="sng" dirty="0" err="1" smtClean="0">
                <a:solidFill>
                  <a:srgbClr val="FFFF00"/>
                </a:solidFill>
                <a:latin typeface="SutonnyMJ" pitchFamily="2" charset="0"/>
              </a:rPr>
              <a:t>FZzi</a:t>
            </a:r>
            <a:r>
              <a:rPr lang="en-US" sz="4400" b="1" i="1" u="sng" dirty="0" smtClean="0">
                <a:solidFill>
                  <a:srgbClr val="FFFF00"/>
                </a:solidFill>
                <a:latin typeface="SutonnyMJ" pitchFamily="2" charset="0"/>
              </a:rPr>
              <a:t>  </a:t>
            </a:r>
            <a:r>
              <a:rPr lang="en-US" sz="4400" b="1" i="1" u="sng" dirty="0" err="1" smtClean="0">
                <a:solidFill>
                  <a:srgbClr val="FFFF00"/>
                </a:solidFill>
                <a:latin typeface="SutonnyMJ" pitchFamily="2" charset="0"/>
              </a:rPr>
              <a:t>cÖKvi‡f</a:t>
            </a:r>
            <a:r>
              <a:rPr lang="en-US" sz="4400" b="1" i="1" u="sng" dirty="0" smtClean="0">
                <a:solidFill>
                  <a:srgbClr val="FFFF00"/>
                </a:solidFill>
                <a:latin typeface="SutonnyMJ" pitchFamily="2" charset="0"/>
              </a:rPr>
              <a:t>` ¸</a:t>
            </a:r>
            <a:r>
              <a:rPr lang="en-US" sz="4400" b="1" i="1" u="sng" dirty="0" err="1" smtClean="0">
                <a:solidFill>
                  <a:srgbClr val="FFFF00"/>
                </a:solidFill>
                <a:latin typeface="SutonnyMJ" pitchFamily="2" charset="0"/>
              </a:rPr>
              <a:t>wj</a:t>
            </a:r>
            <a:r>
              <a:rPr lang="en-US" sz="4400" b="1" i="1" u="sng" dirty="0" smtClean="0">
                <a:solidFill>
                  <a:srgbClr val="FFFF00"/>
                </a:solidFill>
                <a:latin typeface="SutonnyMJ" pitchFamily="2" charset="0"/>
              </a:rPr>
              <a:t> n‡”&amp;QÑ </a:t>
            </a:r>
          </a:p>
          <a:p>
            <a:r>
              <a:rPr lang="en-US" sz="4400" b="1" i="1" u="sng" dirty="0" smtClean="0">
                <a:solidFill>
                  <a:srgbClr val="FFFF00"/>
                </a:solidFill>
                <a:latin typeface="SutonnyMJ" pitchFamily="2" charset="0"/>
              </a:rPr>
              <a:t>1| </a:t>
            </a:r>
            <a:r>
              <a:rPr lang="en-US" sz="4400" b="1" i="1" u="sng" dirty="0" err="1" smtClean="0">
                <a:solidFill>
                  <a:srgbClr val="FFFF00"/>
                </a:solidFill>
                <a:latin typeface="SutonnyMJ" pitchFamily="2" charset="0"/>
              </a:rPr>
              <a:t>MÖx</a:t>
            </a:r>
            <a:r>
              <a:rPr lang="en-US" sz="4400" b="1" i="1" u="sng" dirty="0" smtClean="0">
                <a:solidFill>
                  <a:srgbClr val="FFFF00"/>
                </a:solidFill>
                <a:latin typeface="SutonnyMJ" pitchFamily="2" charset="0"/>
              </a:rPr>
              <a:t>®§ 2| </a:t>
            </a:r>
            <a:r>
              <a:rPr lang="en-US" sz="4400" b="1" i="1" u="sng" dirty="0" err="1" smtClean="0">
                <a:solidFill>
                  <a:srgbClr val="FFFF00"/>
                </a:solidFill>
                <a:latin typeface="SutonnyMJ" pitchFamily="2" charset="0"/>
              </a:rPr>
              <a:t>el©v</a:t>
            </a:r>
            <a:r>
              <a:rPr lang="en-US" sz="4400" b="1" i="1" u="sng" dirty="0" smtClean="0">
                <a:solidFill>
                  <a:srgbClr val="FFFF00"/>
                </a:solidFill>
                <a:latin typeface="SutonnyMJ" pitchFamily="2" charset="0"/>
              </a:rPr>
              <a:t> 3|kir 4| †</a:t>
            </a:r>
            <a:r>
              <a:rPr lang="en-US" sz="4400" b="1" i="1" u="sng" dirty="0" err="1" smtClean="0">
                <a:solidFill>
                  <a:srgbClr val="FFFF00"/>
                </a:solidFill>
                <a:latin typeface="SutonnyMJ" pitchFamily="2" charset="0"/>
              </a:rPr>
              <a:t>ngšÍ</a:t>
            </a:r>
            <a:r>
              <a:rPr lang="en-US" sz="4400" b="1" i="1" u="sng" dirty="0" smtClean="0">
                <a:solidFill>
                  <a:srgbClr val="FFFF00"/>
                </a:solidFill>
                <a:latin typeface="SutonnyMJ" pitchFamily="2" charset="0"/>
              </a:rPr>
              <a:t> 5| </a:t>
            </a:r>
            <a:r>
              <a:rPr lang="en-US" sz="4400" b="1" i="1" u="sng" dirty="0" err="1" smtClean="0">
                <a:solidFill>
                  <a:srgbClr val="FFFF00"/>
                </a:solidFill>
                <a:latin typeface="SutonnyMJ" pitchFamily="2" charset="0"/>
              </a:rPr>
              <a:t>kxZ</a:t>
            </a:r>
            <a:r>
              <a:rPr lang="en-US" sz="4400" b="1" i="1" u="sng" dirty="0" smtClean="0">
                <a:solidFill>
                  <a:srgbClr val="FFFF00"/>
                </a:solidFill>
                <a:latin typeface="SutonnyMJ" pitchFamily="2" charset="0"/>
              </a:rPr>
              <a:t>,</a:t>
            </a:r>
          </a:p>
          <a:p>
            <a:r>
              <a:rPr lang="en-US" sz="4400" b="1" i="1" u="sng" dirty="0" smtClean="0">
                <a:solidFill>
                  <a:srgbClr val="FFFF00"/>
                </a:solidFill>
                <a:latin typeface="SutonnyMJ" pitchFamily="2" charset="0"/>
              </a:rPr>
              <a:t>I 6| </a:t>
            </a:r>
            <a:r>
              <a:rPr lang="en-US" sz="4400" b="1" i="1" u="sng" dirty="0" err="1" smtClean="0">
                <a:solidFill>
                  <a:srgbClr val="FFFF00"/>
                </a:solidFill>
                <a:latin typeface="SutonnyMJ" pitchFamily="2" charset="0"/>
              </a:rPr>
              <a:t>emšÍ</a:t>
            </a:r>
            <a:r>
              <a:rPr lang="en-US" sz="4400" b="1" i="1" u="sng" dirty="0" smtClean="0">
                <a:solidFill>
                  <a:srgbClr val="FFFF00"/>
                </a:solidFill>
                <a:latin typeface="SutonnyMJ" pitchFamily="2" charset="0"/>
              </a:rPr>
              <a:t>|</a:t>
            </a:r>
            <a:endParaRPr lang="en-US" sz="4400" b="1" i="1" u="sng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3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12420" y="457200"/>
            <a:ext cx="89154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utonnyMJ" pitchFamily="2" charset="0"/>
              </a:rPr>
              <a:t> </a:t>
            </a:r>
            <a:r>
              <a:rPr lang="en-US" sz="6600" b="1" i="1" u="sng" dirty="0" err="1" smtClean="0">
                <a:latin typeface="SutonnyMJ" pitchFamily="2" charset="0"/>
              </a:rPr>
              <a:t>g~j¨vqb</a:t>
            </a:r>
            <a:r>
              <a:rPr lang="en-US" sz="6600" b="1" i="1" u="sng" dirty="0" smtClean="0">
                <a:latin typeface="SutonnyMJ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" y="990600"/>
            <a:ext cx="8991600" cy="1676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 </a:t>
            </a:r>
            <a:r>
              <a:rPr lang="en-US" sz="3200" dirty="0" smtClean="0">
                <a:latin typeface="SutonnyMJ" pitchFamily="2" charset="0"/>
              </a:rPr>
              <a:t>1</a:t>
            </a:r>
            <a:r>
              <a:rPr lang="en-US" sz="3600" b="1" i="1" u="sng" dirty="0" smtClean="0">
                <a:latin typeface="SutonnyMJ" pitchFamily="2" charset="0"/>
              </a:rPr>
              <a:t>| </a:t>
            </a:r>
            <a:r>
              <a:rPr lang="en-US" sz="4000" b="1" i="1" u="sng" dirty="0" err="1" smtClean="0">
                <a:latin typeface="SutonnyMJ" pitchFamily="2" charset="0"/>
              </a:rPr>
              <a:t>MÖx</a:t>
            </a:r>
            <a:r>
              <a:rPr lang="en-US" sz="4000" b="1" i="1" u="sng" dirty="0" smtClean="0">
                <a:latin typeface="SutonnyMJ" pitchFamily="2" charset="0"/>
              </a:rPr>
              <a:t>®§</a:t>
            </a:r>
            <a:r>
              <a:rPr lang="en-US" sz="4000" b="1" i="1" u="sng" dirty="0" err="1" smtClean="0">
                <a:latin typeface="SutonnyMJ" pitchFamily="2" charset="0"/>
              </a:rPr>
              <a:t>tÑGB</a:t>
            </a:r>
            <a:r>
              <a:rPr lang="en-US" sz="4000" b="1" i="1" u="sng" dirty="0" smtClean="0"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latin typeface="SutonnyMJ" pitchFamily="2" charset="0"/>
              </a:rPr>
              <a:t>FZz‡Z</a:t>
            </a:r>
            <a:r>
              <a:rPr lang="en-US" sz="4000" b="1" i="1" u="sng" dirty="0" smtClean="0">
                <a:latin typeface="SutonnyMJ" pitchFamily="2" charset="0"/>
              </a:rPr>
              <a:t> m~‡</a:t>
            </a:r>
            <a:r>
              <a:rPr lang="en-US" sz="4000" b="1" i="1" u="sng" dirty="0" err="1" smtClean="0">
                <a:latin typeface="SutonnyMJ" pitchFamily="2" charset="0"/>
              </a:rPr>
              <a:t>h©i</a:t>
            </a:r>
            <a:r>
              <a:rPr lang="en-US" sz="4000" b="1" i="1" u="sng" dirty="0" smtClean="0"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latin typeface="SutonnyMJ" pitchFamily="2" charset="0"/>
              </a:rPr>
              <a:t>Zx</a:t>
            </a:r>
            <a:r>
              <a:rPr lang="en-US" sz="3200" b="1" i="1" u="sng" dirty="0" err="1" smtClean="0">
                <a:latin typeface="SutonnyMJ" pitchFamily="2" charset="0"/>
              </a:rPr>
              <a:t>ক্ষ</a:t>
            </a:r>
            <a:r>
              <a:rPr lang="en-US" sz="3200" b="1" i="1" u="sng" dirty="0" smtClean="0"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latin typeface="SutonnyMJ" pitchFamily="2" charset="0"/>
              </a:rPr>
              <a:t>DIv‡ci</a:t>
            </a:r>
            <a:r>
              <a:rPr lang="en-US" sz="4000" b="1" i="1" u="sng" dirty="0" smtClean="0"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latin typeface="SutonnyMJ" pitchFamily="2" charset="0"/>
              </a:rPr>
              <a:t>Kvi‡b</a:t>
            </a:r>
            <a:r>
              <a:rPr lang="en-US" sz="4000" b="1" i="1" u="sng" dirty="0" smtClean="0">
                <a:latin typeface="SutonnyMJ" pitchFamily="2" charset="0"/>
              </a:rPr>
              <a:t>  </a:t>
            </a:r>
            <a:r>
              <a:rPr lang="en-US" sz="4000" b="1" i="1" u="sng" dirty="0" err="1" smtClean="0">
                <a:latin typeface="SutonnyMJ" pitchFamily="2" charset="0"/>
              </a:rPr>
              <a:t>gvwU</a:t>
            </a:r>
            <a:r>
              <a:rPr lang="en-US" sz="4000" b="1" i="1" u="sng" dirty="0" smtClean="0"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latin typeface="SutonnyMJ" pitchFamily="2" charset="0"/>
              </a:rPr>
              <a:t>DIvß</a:t>
            </a:r>
            <a:r>
              <a:rPr lang="en-US" sz="4000" b="1" i="1" u="sng" dirty="0" smtClean="0"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latin typeface="SutonnyMJ" pitchFamily="2" charset="0"/>
              </a:rPr>
              <a:t>n‡q</a:t>
            </a:r>
            <a:r>
              <a:rPr lang="en-US" sz="4000" b="1" i="1" u="sng" dirty="0" smtClean="0"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latin typeface="SutonnyMJ" pitchFamily="2" charset="0"/>
              </a:rPr>
              <a:t>hvq,Ges</a:t>
            </a:r>
            <a:r>
              <a:rPr lang="en-US" sz="4000" b="1" i="1" u="sng" dirty="0" smtClean="0">
                <a:latin typeface="SutonnyMJ" pitchFamily="2" charset="0"/>
              </a:rPr>
              <a:t> GB </a:t>
            </a:r>
            <a:r>
              <a:rPr lang="en-US" sz="4000" b="1" i="1" u="sng" dirty="0" err="1" smtClean="0">
                <a:latin typeface="SutonnyMJ" pitchFamily="2" charset="0"/>
              </a:rPr>
              <a:t>mgq</a:t>
            </a:r>
            <a:r>
              <a:rPr lang="en-US" sz="4000" b="1" i="1" u="sng" dirty="0" smtClean="0"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latin typeface="SutonnyMJ" pitchFamily="2" charset="0"/>
              </a:rPr>
              <a:t>cÖPÛ</a:t>
            </a:r>
            <a:r>
              <a:rPr lang="en-US" sz="4000" b="1" i="1" u="sng" dirty="0" smtClean="0"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latin typeface="SutonnyMJ" pitchFamily="2" charset="0"/>
              </a:rPr>
              <a:t>Mig</a:t>
            </a:r>
            <a:r>
              <a:rPr lang="en-US" sz="4000" b="1" i="1" u="sng" dirty="0" smtClean="0"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latin typeface="SutonnyMJ" pitchFamily="2" charset="0"/>
              </a:rPr>
              <a:t>c‡o|GB</a:t>
            </a:r>
            <a:r>
              <a:rPr lang="en-US" sz="4000" b="1" i="1" u="sng" dirty="0" smtClean="0"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latin typeface="SutonnyMJ" pitchFamily="2" charset="0"/>
              </a:rPr>
              <a:t>mgq</a:t>
            </a:r>
            <a:r>
              <a:rPr lang="en-US" sz="4000" b="1" i="1" u="sng" dirty="0" smtClean="0"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latin typeface="SutonnyMJ" pitchFamily="2" charset="0"/>
              </a:rPr>
              <a:t>Pjv‡divi</a:t>
            </a:r>
            <a:r>
              <a:rPr lang="en-US" sz="4000" b="1" i="1" u="sng" dirty="0" smtClean="0">
                <a:latin typeface="SutonnyMJ" pitchFamily="2" charset="0"/>
              </a:rPr>
              <a:t>  </a:t>
            </a:r>
            <a:r>
              <a:rPr lang="en-US" sz="4000" b="1" i="1" u="sng" dirty="0" err="1" smtClean="0">
                <a:latin typeface="SutonnyMJ" pitchFamily="2" charset="0"/>
              </a:rPr>
              <a:t>weNœ</a:t>
            </a:r>
            <a:r>
              <a:rPr lang="en-US" sz="4000" b="1" i="1" u="sng" dirty="0" smtClean="0">
                <a:latin typeface="SutonnyMJ" pitchFamily="2" charset="0"/>
              </a:rPr>
              <a:t> N‡U</a:t>
            </a:r>
            <a:r>
              <a:rPr lang="en-US" sz="3200" b="1" i="1" u="sng" dirty="0" smtClean="0">
                <a:latin typeface="SutonnyMJ" pitchFamily="2" charset="0"/>
              </a:rPr>
              <a:t>|</a:t>
            </a:r>
            <a:endParaRPr lang="en-US" sz="3600" b="1" i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2667000"/>
            <a:ext cx="9067800" cy="1447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i="1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b="1" i="1" u="sng" dirty="0" smtClean="0">
                <a:solidFill>
                  <a:srgbClr val="FF0000"/>
                </a:solidFill>
                <a:latin typeface="SutonnyMJ" pitchFamily="2" charset="0"/>
              </a:rPr>
              <a:t>2|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el©vtÑ</a:t>
            </a:r>
            <a:r>
              <a:rPr lang="en-US" sz="4000" b="1" i="1" u="sng" dirty="0" smtClean="0">
                <a:solidFill>
                  <a:srgbClr val="FF0000"/>
                </a:solidFill>
                <a:latin typeface="SutonnyMJ" pitchFamily="2" charset="0"/>
              </a:rPr>
              <a:t> GB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FZz‡Z</a:t>
            </a:r>
            <a:r>
              <a:rPr lang="en-US" sz="4000" b="1" i="1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Pviw</a:t>
            </a:r>
            <a:r>
              <a:rPr lang="en-US" sz="4000" b="1" i="1" u="sng" dirty="0" smtClean="0">
                <a:solidFill>
                  <a:srgbClr val="FF0000"/>
                </a:solidFill>
                <a:latin typeface="SutonnyMJ" pitchFamily="2" charset="0"/>
              </a:rPr>
              <a:t>`‡K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cwb</a:t>
            </a:r>
            <a:r>
              <a:rPr lang="en-US" sz="4000" b="1" i="1" u="sng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b="1" i="1" u="sng" dirty="0" smtClean="0">
                <a:solidFill>
                  <a:srgbClr val="FF0000"/>
                </a:solidFill>
                <a:latin typeface="SutonnyMJ" pitchFamily="2" charset="0"/>
              </a:rPr>
              <a:t>ˆ_ ˆ_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K‡i|wWwO</a:t>
            </a:r>
            <a:r>
              <a:rPr lang="en-US" sz="4000" b="1" i="1" u="sng" dirty="0" smtClean="0">
                <a:solidFill>
                  <a:srgbClr val="FF0000"/>
                </a:solidFill>
                <a:latin typeface="SutonnyMJ" pitchFamily="2" charset="0"/>
              </a:rPr>
              <a:t> †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e‡q</a:t>
            </a:r>
            <a:r>
              <a:rPr lang="en-US" sz="4000" b="1" i="1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P‡j</a:t>
            </a:r>
            <a:r>
              <a:rPr lang="en-US" sz="4000" b="1" i="1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Pvlx|GB</a:t>
            </a:r>
            <a:r>
              <a:rPr lang="en-US" sz="4000" b="1" i="1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bZzb</a:t>
            </a:r>
            <a:r>
              <a:rPr lang="en-US" sz="4000" b="1" i="1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dmj‰K</a:t>
            </a:r>
            <a:r>
              <a:rPr lang="en-US" sz="4000" b="1" i="1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Rvbvq</a:t>
            </a:r>
            <a:r>
              <a:rPr lang="en-US" sz="4000" b="1" i="1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wbgšÍb</a:t>
            </a:r>
            <a:r>
              <a:rPr lang="en-US" sz="4000" b="1" i="1" u="sng" dirty="0" smtClean="0">
                <a:solidFill>
                  <a:srgbClr val="FF0000"/>
                </a:solidFill>
                <a:latin typeface="SutonnyMJ" pitchFamily="2" charset="0"/>
              </a:rPr>
              <a:t>|</a:t>
            </a:r>
            <a:endParaRPr lang="en-US" sz="4000" b="1" i="1" u="sng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4114800"/>
            <a:ext cx="8991600" cy="2590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latin typeface="SutonnyMJ" pitchFamily="2" charset="0"/>
              </a:rPr>
              <a:t> 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3|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</a:rPr>
              <a:t>kirtÑ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 GB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</a:rPr>
              <a:t>FZz‡Z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</a:rPr>
              <a:t>SKg‡K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</a:rPr>
              <a:t>AvKvk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,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</a:rPr>
              <a:t>Sjg‡j</a:t>
            </a:r>
            <a:r>
              <a:rPr lang="en-US" sz="4400" b="1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†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</a:rPr>
              <a:t>iv`|G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</a:rPr>
              <a:t>FZz‡Z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</a:rPr>
              <a:t>wkDwj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</a:rPr>
              <a:t>dz‡ji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</a:rPr>
              <a:t>nvIqv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</a:rPr>
              <a:t>wb‡q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</a:rPr>
              <a:t>Av‡m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SutonnyMJ" pitchFamily="2" charset="0"/>
              </a:rPr>
              <a:t>kir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  <a:endParaRPr lang="en-US" sz="4400" b="1" dirty="0">
              <a:solidFill>
                <a:srgbClr val="00B0F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19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762000"/>
            <a:ext cx="9144000" cy="1143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u="sng" dirty="0" err="1" smtClean="0">
                <a:solidFill>
                  <a:srgbClr val="FFFF00"/>
                </a:solidFill>
                <a:latin typeface="SutonnyMJ" pitchFamily="2" charset="0"/>
              </a:rPr>
              <a:t>evvwoi</a:t>
            </a:r>
            <a:r>
              <a:rPr lang="en-US" sz="8800" b="1" i="1" u="sng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8800" b="1" i="1" u="sng" dirty="0" err="1" smtClean="0">
                <a:solidFill>
                  <a:srgbClr val="FFFF00"/>
                </a:solidFill>
                <a:latin typeface="SutonnyMJ" pitchFamily="2" charset="0"/>
              </a:rPr>
              <a:t>KvR</a:t>
            </a:r>
            <a:endParaRPr lang="en-US" sz="8800" b="1" i="1" u="sng" dirty="0"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09800"/>
            <a:ext cx="8915400" cy="426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evsjv</a:t>
            </a:r>
            <a:r>
              <a:rPr lang="en-US" sz="6000" b="1" i="1" u="sng" dirty="0" smtClean="0">
                <a:solidFill>
                  <a:srgbClr val="FF0000"/>
                </a:solidFill>
                <a:latin typeface="SutonnyMJ" pitchFamily="2" charset="0"/>
              </a:rPr>
              <a:t>‡`‡</a:t>
            </a:r>
            <a:r>
              <a:rPr lang="en-US" sz="6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ki</a:t>
            </a:r>
            <a:r>
              <a:rPr lang="en-US" sz="6000" b="1" i="1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Qq</a:t>
            </a:r>
            <a:r>
              <a:rPr lang="en-US" sz="6000" b="1" i="1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FZzi</a:t>
            </a:r>
            <a:r>
              <a:rPr lang="en-US" sz="6000" b="1" i="1" u="sng" dirty="0" smtClean="0">
                <a:solidFill>
                  <a:srgbClr val="FF0000"/>
                </a:solidFill>
                <a:latin typeface="SutonnyMJ" pitchFamily="2" charset="0"/>
              </a:rPr>
              <a:t>  </a:t>
            </a:r>
            <a:r>
              <a:rPr lang="en-US" sz="6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cÖvK</a:t>
            </a:r>
            <a:r>
              <a:rPr lang="en-US" sz="6000" b="1" i="1" u="sng" dirty="0" smtClean="0">
                <a:solidFill>
                  <a:srgbClr val="FF0000"/>
                </a:solidFill>
                <a:latin typeface="SutonnyMJ" pitchFamily="2" charset="0"/>
              </a:rPr>
              <a:t>…</a:t>
            </a:r>
            <a:r>
              <a:rPr lang="en-US" sz="6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wZK</a:t>
            </a:r>
            <a:r>
              <a:rPr lang="en-US" sz="6000" b="1" i="1" u="sng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000" b="1" i="1" u="sng" dirty="0" smtClean="0">
                <a:solidFill>
                  <a:srgbClr val="FF0000"/>
                </a:solidFill>
                <a:latin typeface="SutonnyMJ" pitchFamily="2" charset="0"/>
              </a:rPr>
              <a:t>ˆ</a:t>
            </a:r>
            <a:r>
              <a:rPr lang="en-US" sz="6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ewkô</a:t>
            </a:r>
            <a:r>
              <a:rPr lang="en-US" sz="6000" b="1" i="1" u="sng" dirty="0" smtClean="0">
                <a:solidFill>
                  <a:srgbClr val="FF0000"/>
                </a:solidFill>
                <a:latin typeface="SutonnyMJ" pitchFamily="2" charset="0"/>
              </a:rPr>
              <a:t> ¸</a:t>
            </a:r>
            <a:r>
              <a:rPr lang="en-US" sz="6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wj</a:t>
            </a:r>
            <a:r>
              <a:rPr lang="en-US" sz="6000" b="1" i="1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000" b="1" i="1" u="sng" dirty="0" err="1" smtClean="0">
                <a:solidFill>
                  <a:srgbClr val="FF0000"/>
                </a:solidFill>
                <a:latin typeface="SutonnyMJ" pitchFamily="2" charset="0"/>
              </a:rPr>
              <a:t>eb©bv</a:t>
            </a:r>
            <a:r>
              <a:rPr lang="en-US" sz="6000" b="1" i="1" u="sng" dirty="0" smtClean="0">
                <a:solidFill>
                  <a:srgbClr val="FF0000"/>
                </a:solidFill>
                <a:latin typeface="SutonnyMJ" pitchFamily="2" charset="0"/>
              </a:rPr>
              <a:t> Ki|</a:t>
            </a:r>
            <a:endParaRPr lang="en-US" dirty="0">
              <a:solidFill>
                <a:srgbClr val="FF0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24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76400"/>
            <a:ext cx="8229600" cy="396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16600" b="1" i="1" u="sng" dirty="0" err="1" smtClean="0">
                <a:solidFill>
                  <a:srgbClr val="FFFF00"/>
                </a:solidFill>
                <a:latin typeface="SutonnyMJ" pitchFamily="2" charset="0"/>
              </a:rPr>
              <a:t>ab¨ev</a:t>
            </a:r>
            <a:r>
              <a:rPr lang="en-US" sz="16600" b="1" i="1" u="sng" dirty="0" smtClean="0">
                <a:solidFill>
                  <a:srgbClr val="FFFF00"/>
                </a:solidFill>
                <a:latin typeface="SutonnyMJ" pitchFamily="2" charset="0"/>
              </a:rPr>
              <a:t>`</a:t>
            </a:r>
            <a:endParaRPr lang="en-US" sz="16600" b="1" i="1" u="sng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8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258</TotalTime>
  <Words>186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48</cp:revision>
  <dcterms:created xsi:type="dcterms:W3CDTF">2020-09-16T04:36:19Z</dcterms:created>
  <dcterms:modified xsi:type="dcterms:W3CDTF">2020-09-16T12:57:37Z</dcterms:modified>
</cp:coreProperties>
</file>