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59" r:id="rId5"/>
    <p:sldId id="261" r:id="rId6"/>
    <p:sldId id="262" r:id="rId7"/>
    <p:sldId id="263" r:id="rId8"/>
    <p:sldId id="265" r:id="rId9"/>
    <p:sldId id="277" r:id="rId10"/>
    <p:sldId id="267" r:id="rId11"/>
    <p:sldId id="269" r:id="rId12"/>
    <p:sldId id="268" r:id="rId13"/>
    <p:sldId id="270" r:id="rId14"/>
    <p:sldId id="275" r:id="rId15"/>
    <p:sldId id="264" r:id="rId16"/>
    <p:sldId id="271" r:id="rId17"/>
    <p:sldId id="272" r:id="rId18"/>
    <p:sldId id="273" r:id="rId19"/>
    <p:sldId id="274" r:id="rId20"/>
    <p:sldId id="266" r:id="rId21"/>
    <p:sldId id="260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1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3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8503-5940-4C3D-889B-90D60977436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B713-4278-4C08-9C70-1F7D36246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1621" y="900633"/>
            <a:ext cx="114217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Segoe Print" panose="020006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Segoe Print" panose="020006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Segoe Print" panose="020006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98643" l="9704" r="50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41" b="5719"/>
          <a:stretch/>
        </p:blipFill>
        <p:spPr>
          <a:xfrm>
            <a:off x="7271789" y="3129281"/>
            <a:ext cx="2350824" cy="32709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28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 -0.35949 L -0.603 -0.35926 C -0.59518 -0.36019 -0.5875 -0.36204 -0.57969 -0.36135 C -0.57839 -0.36135 -0.58242 -0.35973 -0.58281 -0.35764 C -0.58386 -0.35348 -0.58346 -0.34885 -0.58399 -0.34445 C -0.58412 -0.3426 -0.58425 -0.34028 -0.58503 -0.33889 C -0.58581 -0.3375 -0.58711 -0.3375 -0.58815 -0.33727 C -0.58919 -0.3375 -0.59102 -0.33727 -0.59128 -0.33889 C -0.5931 -0.34838 -0.59011 -0.34838 -0.58711 -0.35024 C -0.58607 -0.34954 -0.58477 -0.34954 -0.58399 -0.34815 C -0.5832 -0.34676 -0.58333 -0.34445 -0.58281 -0.3426 C -0.58229 -0.34051 -0.58151 -0.33889 -0.58073 -0.33727 C -0.58112 -0.33449 -0.58086 -0.33149 -0.58177 -0.3294 C -0.5836 -0.32547 -0.59037 -0.32917 -0.59128 -0.3294 C -0.59974 -0.33959 -0.58958 -0.32639 -0.59662 -0.33889 C -0.59753 -0.34051 -0.5987 -0.34144 -0.59974 -0.3426 C -0.60052 -0.34653 -0.60065 -0.3507 -0.60182 -0.35394 C -0.60261 -0.35579 -0.60456 -0.35741 -0.60404 -0.35949 C -0.60352 -0.36135 -0.60182 -0.35834 -0.60078 -0.35764 C -0.60013 -0.35579 -0.59961 -0.35371 -0.5987 -0.35209 C -0.59779 -0.35047 -0.59636 -0.35 -0.59557 -0.34815 C -0.59479 -0.34676 -0.59505 -0.34445 -0.59453 -0.3426 C -0.59362 -0.34051 -0.59232 -0.33936 -0.59128 -0.33727 C -0.5905 -0.33519 -0.59011 -0.33287 -0.58919 -0.33125 C -0.58724 -0.32848 -0.58281 -0.32385 -0.58281 -0.32362 C -0.58255 -0.3257 -0.58255 -0.32801 -0.58177 -0.3294 C -0.57891 -0.33588 -0.57643 -0.33264 -0.57227 -0.33125 C -0.57513 -0.31621 -0.57096 -0.3338 -0.57656 -0.32385 C -0.57735 -0.32246 -0.57721 -0.32014 -0.57761 -0.31829 C -0.578 -0.32014 -0.57865 -0.32176 -0.57865 -0.32385 C -0.57865 -0.32593 -0.57735 -0.33588 -0.57656 -0.33889 C -0.57591 -0.34098 -0.575 -0.34237 -0.57448 -0.34445 C -0.57396 -0.34653 -0.57422 -0.34885 -0.57331 -0.35024 C -0.57227 -0.35162 -0.57057 -0.35162 -0.56914 -0.35209 C -0.5612 -0.34723 -0.5707 -0.35417 -0.5638 -0.34445 C -0.56302 -0.34329 -0.56172 -0.34329 -0.56068 -0.3426 C -0.56029 -0.3382 -0.56003 -0.3338 -0.55964 -0.3294 C -0.55925 -0.32454 -0.55951 -0.30973 -0.5586 -0.31436 C -0.55703 -0.32269 -0.55807 -0.33195 -0.55755 -0.34074 C -0.55677 -0.35278 -0.55664 -0.34676 -0.55547 -0.35579 C -0.55495 -0.3588 -0.55469 -0.36204 -0.5543 -0.36505 C -0.55221 -0.36412 -0.54909 -0.36297 -0.54701 -0.36135 C -0.53776 -0.3544 -0.54701 -0.36019 -0.53958 -0.35579 C -0.54427 -0.34746 -0.54518 -0.34862 -0.54167 -0.33125 C -0.54128 -0.3294 -0.53958 -0.3301 -0.53854 -0.3294 C -0.53776 -0.32755 -0.5362 -0.32593 -0.53646 -0.32385 C -0.53659 -0.32153 -0.53828 -0.32037 -0.53958 -0.32014 C -0.5405 -0.31991 -0.54583 -0.32315 -0.54701 -0.32385 C -0.54727 -0.3257 -0.54753 -0.32778 -0.54805 -0.3294 C -0.54857 -0.33149 -0.54961 -0.33311 -0.55013 -0.33519 C -0.55104 -0.33866 -0.55221 -0.34653 -0.55221 -0.34607 C -0.54466 -0.35093 -0.54779 -0.34792 -0.54271 -0.35394 C -0.53945 -0.35255 -0.53776 -0.35255 -0.53529 -0.34815 C -0.53451 -0.34676 -0.53438 -0.34375 -0.5332 -0.3426 C -0.53164 -0.34098 -0.52969 -0.34144 -0.528 -0.34074 C -0.52761 -0.33449 -0.5263 -0.32824 -0.52695 -0.32199 C -0.52708 -0.31991 -0.52904 -0.31922 -0.53008 -0.32014 C -0.53112 -0.32107 -0.53086 -0.32385 -0.53112 -0.3257 C -0.53151 -0.32848 -0.53242 -0.33588 -0.5332 -0.33889 C -0.53386 -0.34098 -0.53464 -0.3426 -0.53529 -0.34445 C -0.53294 -0.35301 -0.53307 -0.35463 -0.528 -0.36135 C -0.52708 -0.3625 -0.52578 -0.36274 -0.52474 -0.3632 C -0.52305 -0.36274 -0.52123 -0.36181 -0.51953 -0.36135 C -0.51498 -0.36042 -0.50964 -0.36389 -0.50573 -0.35949 C -0.50391 -0.35741 -0.50716 -0.35209 -0.50781 -0.34815 C -0.50951 -0.33959 -0.50873 -0.34445 -0.51003 -0.33311 C -0.50964 -0.32894 -0.5099 -0.32408 -0.50899 -0.32014 C -0.50846 -0.31806 -0.50651 -0.31806 -0.50573 -0.31621 C -0.50508 -0.31482 -0.50378 -0.31158 -0.50469 -0.31065 C -0.50586 -0.30973 -0.50677 -0.3132 -0.50781 -0.31436 L -0.51107 -0.33125 L -0.51211 -0.33727 C -0.50742 -0.34954 -0.51289 -0.33727 -0.50677 -0.34445 C -0.5056 -0.34607 -0.50508 -0.34954 -0.50365 -0.35024 C -0.49818 -0.35209 -0.49245 -0.35162 -0.48672 -0.35209 C -0.4875 -0.35024 -0.48828 -0.34838 -0.4888 -0.34653 C -0.48932 -0.34468 -0.48932 -0.34237 -0.48998 -0.34074 C -0.49076 -0.33843 -0.49206 -0.33727 -0.4931 -0.33519 C -0.49245 -0.33311 -0.4918 -0.33125 -0.49102 -0.3294 C -0.48841 -0.32408 -0.48776 -0.32385 -0.48464 -0.32014 C -0.478 -0.30232 -0.4849 -0.31852 -0.48151 -0.35394 C -0.48125 -0.35602 -0.4793 -0.35649 -0.47826 -0.35764 C -0.47487 -0.35556 -0.47474 -0.35672 -0.47305 -0.35024 C -0.47214 -0.34653 -0.47096 -0.33889 -0.47096 -0.33866 C -0.47123 -0.33519 -0.47096 -0.33079 -0.47201 -0.32755 C -0.47253 -0.32593 -0.47422 -0.32454 -0.47513 -0.3257 C -0.4763 -0.32732 -0.47578 -0.33079 -0.47617 -0.33311 C -0.47735 -0.34028 -0.47748 -0.3382 -0.47826 -0.34653 C -0.47878 -0.3507 -0.47904 -0.3551 -0.4793 -0.35949 C -0.478 -0.36065 -0.47669 -0.36297 -0.47513 -0.3632 C -0.47292 -0.36389 -0.47044 -0.3588 -0.46875 -0.35764 C -0.46745 -0.35672 -0.46602 -0.35649 -0.46458 -0.35579 C -0.46354 -0.35533 -0.4625 -0.3544 -0.46146 -0.35394 C -0.4582 -0.3544 -0.45508 -0.35579 -0.45195 -0.35579 C -0.45013 -0.35579 -0.44766 -0.35649 -0.44662 -0.35394 C -0.44583 -0.35209 -0.44766 -0.34954 -0.4487 -0.34815 C -0.45065 -0.34607 -0.45508 -0.34445 -0.45508 -0.34422 C -0.45469 -0.3419 -0.45469 -0.33936 -0.45404 -0.33727 C -0.45287 -0.33357 -0.44818 -0.32778 -0.44662 -0.3257 C -0.44596 -0.32385 -0.44505 -0.32199 -0.44453 -0.32014 C -0.44401 -0.31829 -0.44323 -0.3125 -0.44349 -0.31436 C -0.44401 -0.32084 -0.44557 -0.33311 -0.44557 -0.33287 C -0.44531 -0.3375 -0.44675 -0.35695 -0.44245 -0.3632 C -0.44154 -0.36459 -0.44024 -0.36459 -0.43919 -0.36505 C -0.43958 -0.35857 -0.43958 -0.34074 -0.44245 -0.33311 C -0.4431 -0.33125 -0.44388 -0.32963 -0.44453 -0.32755 C -0.44583 -0.32315 -0.44518 -0.31991 -0.44766 -0.31621 C -0.44857 -0.31505 -0.44974 -0.31505 -0.45078 -0.31436 C -0.45156 -0.3125 -0.45326 -0.31088 -0.453 -0.3088 C -0.45274 -0.30718 -0.45078 -0.30625 -0.44974 -0.30718 C -0.44831 -0.30787 -0.44766 -0.31065 -0.44662 -0.3125 C -0.4444 -0.32848 -0.4474 -0.31135 -0.44245 -0.32755 C -0.44115 -0.33172 -0.44024 -0.33635 -0.43919 -0.34074 C -0.43841 -0.34445 -0.43854 -0.34885 -0.43711 -0.35209 C -0.43568 -0.3551 -0.43451 -0.35857 -0.43294 -0.36135 C -0.43203 -0.36297 -0.43073 -0.36389 -0.42969 -0.36505 C -0.42656 -0.36459 -0.42331 -0.36459 -0.42018 -0.3632 C -0.41797 -0.3625 -0.41602 -0.36019 -0.4138 -0.35949 L -0.39479 -0.35394 C -0.39375 -0.35255 -0.39193 -0.35232 -0.39167 -0.35024 C -0.39141 -0.34769 -0.39258 -0.33542 -0.39375 -0.33125 C -0.3944 -0.3294 -0.39479 -0.32686 -0.39596 -0.3257 C -0.39753 -0.32408 -0.39948 -0.32454 -0.40117 -0.32385 C -0.40013 -0.325 -0.39922 -0.32732 -0.39805 -0.32755 C -0.39518 -0.32824 -0.39128 -0.32547 -0.38854 -0.32385 C -0.38776 -0.32199 -0.38698 -0.32014 -0.38646 -0.31829 C -0.38568 -0.31574 -0.38581 -0.31065 -0.38425 -0.31065 C -0.38386 -0.31065 -0.3862 -0.32292 -0.38646 -0.32385 C -0.38607 -0.3301 -0.38659 -0.33681 -0.38529 -0.3426 C -0.38503 -0.34445 -0.38333 -0.34445 -0.38216 -0.34445 C -0.38008 -0.34445 -0.378 -0.34329 -0.37578 -0.3426 C -0.37123 -0.33449 -0.37344 -0.34028 -0.37162 -0.3294 C -0.37096 -0.3257 -0.36953 -0.31829 -0.36953 -0.31806 C -0.36979 -0.32269 -0.37057 -0.32686 -0.37057 -0.33125 C -0.37057 -0.33519 -0.36992 -0.33889 -0.36953 -0.3426 C -0.36901 -0.34653 -0.36797 -0.35093 -0.36628 -0.35394 C -0.3655 -0.35556 -0.36419 -0.35649 -0.36315 -0.35764 C -0.36211 -0.35695 -0.36081 -0.35695 -0.36003 -0.35579 C -0.35899 -0.3544 -0.35846 -0.35209 -0.35794 -0.35024 C -0.35716 -0.34746 -0.35612 -0.33936 -0.35573 -0.33727 C -0.35612 -0.33079 -0.35677 -0.31181 -0.35677 -0.31829 C -0.35677 -0.35556 -0.35703 -0.34074 -0.35469 -0.35949 C -0.3543 -0.36274 -0.35443 -0.36598 -0.35365 -0.36922 C -0.35261 -0.37292 -0.35156 -0.37778 -0.34948 -0.3801 C -0.34531 -0.38496 -0.34753 -0.38311 -0.3431 -0.38588 C -0.3375 -0.3838 -0.33828 -0.38496 -0.3336 -0.3801 C -0.32149 -0.36783 -0.34037 -0.38635 -0.32721 -0.37084 C -0.3263 -0.36968 -0.32513 -0.36945 -0.32409 -0.36922 L -0.33047 -0.36505 L -0.3336 -0.3632 C -0.32617 -0.3544 -0.32865 -0.35949 -0.32513 -0.35024 C -0.32708 -0.34005 -0.32721 -0.34167 -0.32513 -0.3257 C -0.32487 -0.32362 -0.32409 -0.3213 -0.32305 -0.32014 C -0.3211 -0.31806 -0.31875 -0.3176 -0.31667 -0.31621 L -0.31354 -0.31436 C -0.3125 -0.31505 -0.31055 -0.31436 -0.31029 -0.31621 C -0.30846 -0.33149 -0.3099 -0.33056 -0.31458 -0.33311 C -0.31602 -0.33264 -0.31758 -0.33287 -0.31875 -0.33125 C -0.32057 -0.32917 -0.32136 -0.32338 -0.32201 -0.32014 C -0.32266 -0.32199 -0.3237 -0.32362 -0.32409 -0.3257 C -0.32487 -0.33056 -0.32461 -0.33565 -0.32513 -0.34074 C -0.32539 -0.34329 -0.32578 -0.34584 -0.32617 -0.34815 C -0.32721 -0.34653 -0.32852 -0.34491 -0.32943 -0.3426 C -0.32995 -0.34098 -0.32956 -0.33565 -0.33047 -0.33727 C -0.33333 -0.34144 -0.33672 -0.35394 -0.33672 -0.35371 C -0.3375 -0.35209 -0.33867 -0.35047 -0.33893 -0.34815 C -0.33932 -0.34283 -0.33646 -0.34098 -0.33464 -0.33889 C -0.33294 -0.33959 -0.33112 -0.34005 -0.32943 -0.34074 C -0.32826 -0.34144 -0.32669 -0.34098 -0.32617 -0.3426 C -0.32044 -0.36065 -0.33034 -0.34954 -0.32096 -0.35764 C -0.31289 -0.35278 -0.3168 -0.35301 -0.30925 -0.35579 C -0.31003 -0.36019 -0.31016 -0.36482 -0.31146 -0.36922 C -0.31276 -0.37315 -0.31797 -0.37385 -0.31979 -0.37454 C -0.31771 -0.37199 -0.31537 -0.37014 -0.31354 -0.36713 C -0.3125 -0.36505 -0.31159 -0.36297 -0.31029 -0.36135 C -0.30938 -0.36019 -0.3082 -0.36042 -0.30716 -0.35949 C -0.29896 -0.35232 -0.30886 -0.35857 -0.30078 -0.35394 C -0.30013 -0.35209 -0.29935 -0.35024 -0.2987 -0.34815 C -0.29753 -0.34399 -0.29727 -0.3375 -0.29662 -0.33311 C -0.29636 -0.33125 -0.29596 -0.3294 -0.29557 -0.32755 C -0.29596 -0.325 -0.29662 -0.3176 -0.29662 -0.32014 C -0.29662 -0.32686 -0.29531 -0.33727 -0.29453 -0.34445 C -0.29414 -0.35255 -0.29518 -0.36135 -0.29349 -0.36922 C -0.29245 -0.37315 -0.28958 -0.375 -0.28711 -0.37639 L -0.28073 -0.3801 C -0.278 -0.37963 -0.27513 -0.37917 -0.27227 -0.37824 C -0.27123 -0.37824 -0.2681 -0.37686 -0.26914 -0.37639 C -0.27331 -0.37477 -0.27761 -0.37524 -0.28177 -0.37454 C -0.28112 -0.37199 -0.28073 -0.36922 -0.27969 -0.36713 C -0.27813 -0.36366 -0.27552 -0.36274 -0.27344 -0.36135 C -0.27149 -0.34838 -0.27083 -0.34607 -0.27344 -0.32755 C -0.2737 -0.32547 -0.27552 -0.325 -0.27656 -0.32385 C -0.27826 -0.32454 -0.28099 -0.32292 -0.28177 -0.3257 C -0.28242 -0.32801 -0.27904 -0.32755 -0.27761 -0.32755 C -0.27474 -0.32755 -0.27201 -0.32639 -0.26914 -0.3257 C -0.26641 -0.31088 -0.26745 -0.31042 -0.26602 -0.3257 C -0.26641 -0.32871 -0.2681 -0.34028 -0.2681 -0.3426 C -0.2681 -0.34699 -0.26745 -0.35162 -0.26706 -0.35579 C -0.26498 -0.3551 -0.26289 -0.3544 -0.26068 -0.35394 C -0.25716 -0.35301 -0.25261 -0.35649 -0.25013 -0.35209 C -0.2487 -0.34954 -0.2513 -0.33612 -0.25221 -0.33125 C -0.25261 -0.3338 -0.25326 -0.33635 -0.25326 -0.33889 C -0.25326 -0.36737 -0.25313 -0.35116 -0.25117 -0.36505 C -0.25065 -0.36945 -0.25026 -0.37593 -0.24909 -0.3801 C -0.24857 -0.38218 -0.24792 -0.38449 -0.24701 -0.38588 C -0.2461 -0.38704 -0.24492 -0.38704 -0.24375 -0.38774 C -0.24271 -0.38866 -0.24193 -0.39121 -0.24063 -0.39144 C -0.23685 -0.39213 -0.23346 -0.38959 -0.23008 -0.38774 C -0.22721 -0.38056 -0.22552 -0.37848 -0.23008 -0.36713 C -0.23112 -0.36459 -0.2336 -0.36459 -0.23529 -0.3632 C -0.2375 -0.36181 -0.24167 -0.35949 -0.24167 -0.35926 C -0.23529 -0.3588 -0.22904 -0.3588 -0.22266 -0.35764 C -0.22162 -0.35741 -0.21901 -0.35764 -0.21953 -0.35579 C -0.22018 -0.35348 -0.22227 -0.3544 -0.2237 -0.35394 C -0.22617 -0.35301 -0.22865 -0.35255 -0.23112 -0.35209 C -0.22969 -0.34815 -0.2293 -0.34237 -0.22695 -0.34074 L -0.22057 -0.33727 C -0.22162 -0.3338 -0.2224 -0.33033 -0.2237 -0.32755 C -0.22539 -0.32408 -0.22787 -0.32315 -0.23008 -0.32199 C -0.23112 -0.32269 -0.23242 -0.32246 -0.2332 -0.32385 C -0.23438 -0.3257 -0.23451 -0.32894 -0.23529 -0.33125 C -0.23867 -0.34144 -0.23659 -0.33218 -0.23854 -0.3426 C -0.2375 -0.34445 -0.23659 -0.34699 -0.23529 -0.34815 C -0.23412 -0.34954 -0.23255 -0.34977 -0.23112 -0.35024 C -0.228 -0.35093 -0.22474 -0.35162 -0.22162 -0.35209 C -0.21289 -0.35093 -0.20716 -0.35649 -0.20261 -0.34445 C -0.20195 -0.34283 -0.20195 -0.34074 -0.20156 -0.33889 C -0.20221 -0.33727 -0.20261 -0.33449 -0.20365 -0.33311 C -0.2056 -0.33102 -0.21003 -0.3294 -0.21003 -0.32917 C -0.19701 -0.32477 -0.21328 -0.33056 -0.19844 -0.3257 C -0.19649 -0.325 -0.19206 -0.32385 -0.18998 -0.32199 C -0.1888 -0.32084 -0.18776 -0.31945 -0.18672 -0.31829 C -0.18646 -0.3213 -0.18581 -0.32431 -0.18568 -0.32755 C -0.18516 -0.3382 -0.18464 -0.35949 -0.18464 -0.35926 C -0.18672 -0.34862 -0.1849 -0.35903 -0.18672 -0.3426 C -0.18711 -0.34005 -0.18698 -0.33727 -0.18776 -0.33519 C -0.18854 -0.33311 -0.18985 -0.33241 -0.19102 -0.33125 C -0.1957 -0.32662 -0.19492 -0.32778 -0.20052 -0.3257 C -0.20078 -0.32385 -0.20208 -0.32176 -0.20156 -0.32014 C -0.20039 -0.31598 -0.19349 -0.31991 -0.1931 -0.32014 C -0.19167 -0.32385 -0.18998 -0.32732 -0.18893 -0.33125 C -0.18789 -0.33496 -0.18672 -0.3426 -0.18672 -0.34237 C -0.18646 -0.34815 -0.1862 -0.35394 -0.18568 -0.35949 C -0.18555 -0.36158 -0.18529 -0.36366 -0.18464 -0.36505 C -0.18386 -0.36713 -0.18255 -0.3676 -0.18151 -0.36922 C -0.18047 -0.3676 -0.17917 -0.36667 -0.17826 -0.36505 C -0.1737 -0.35695 -0.17669 -0.34954 -0.17721 -0.33727 C -0.17774 -0.34468 -0.17943 -0.35741 -0.17721 -0.36505 C -0.17669 -0.36713 -0.17513 -0.36667 -0.17409 -0.36713 C -0.1737 -0.36505 -0.17383 -0.36274 -0.17305 -0.36135 C -0.17227 -0.35996 -0.17096 -0.35949 -0.16992 -0.35949 C -0.16354 -0.35949 -0.15716 -0.36065 -0.15091 -0.36135 C -0.14297 -0.36598 -0.14544 -0.36528 -0.13073 -0.36135 C -0.12969 -0.36112 -0.13294 -0.36019 -0.13399 -0.35949 C -0.13776 -0.35672 -0.13815 -0.35579 -0.14128 -0.35209 C -0.1405 -0.34561 -0.14076 -0.34237 -0.13711 -0.33889 C -0.13516 -0.33727 -0.13073 -0.33519 -0.13073 -0.33496 C -0.12969 -0.33311 -0.12852 -0.33149 -0.12761 -0.3294 C -0.12526 -0.32454 -0.12526 -0.32223 -0.12344 -0.31621 C -0.12279 -0.31436 -0.12201 -0.3125 -0.12123 -0.31065 C -0.12227 -0.31621 -0.12318 -0.32199 -0.12448 -0.32755 C -0.12487 -0.32963 -0.12604 -0.33102 -0.12656 -0.33311 C -0.12721 -0.33612 -0.12721 -0.33959 -0.12761 -0.3426 C -0.12787 -0.34445 -0.12826 -0.34653 -0.12865 -0.34815 C -0.12826 -0.35024 -0.12865 -0.35324 -0.12761 -0.35394 C -0.12201 -0.35718 -0.12266 -0.3507 -0.12018 -0.34653 C -0.11927 -0.34468 -0.1181 -0.34375 -0.11706 -0.3426 C -0.11641 -0.33936 -0.11458 -0.33287 -0.11706 -0.3294 C -0.11797 -0.32824 -0.11927 -0.33033 -0.12018 -0.33125 C -0.1224 -0.33357 -0.12656 -0.33889 -0.12656 -0.33866 C -0.12552 -0.33519 -0.12435 -0.33149 -0.12344 -0.32755 C -0.12292 -0.3257 -0.12136 -0.32292 -0.12227 -0.32199 C -0.12396 -0.32061 -0.12591 -0.32315 -0.12761 -0.32385 C -0.12904 -0.32639 -0.13021 -0.33334 -0.13177 -0.33125 C -0.13594 -0.32639 -0.12409 -0.30834 -0.13503 -0.32755 C -0.13568 -0.3257 -0.13685 -0.32408 -0.13711 -0.32199 C -0.13763 -0.31644 -0.13477 -0.31482 -0.13294 -0.3125 C -0.1306 -0.31667 -0.12904 -0.31852 -0.12761 -0.32385 C -0.12643 -0.32801 -0.12604 -0.33449 -0.12552 -0.33889 C -0.12526 -0.34074 -0.12474 -0.3426 -0.12448 -0.34445 C -0.11953 -0.34329 -0.11445 -0.34329 -0.10964 -0.34074 C -0.10846 -0.34005 -0.10807 -0.33727 -0.10755 -0.33519 C -0.10625 -0.3301 -0.1056 -0.31598 -0.10547 -0.3125 C -0.10469 -0.3176 -0.10391 -0.32246 -0.10326 -0.32755 C -0.09948 -0.36412 -0.10443 -0.32616 -0.10117 -0.35209 C -0.10091 -0.35463 -0.10091 -0.35741 -0.10013 -0.35949 C -0.09948 -0.36135 -0.09805 -0.36204 -0.09701 -0.3632 L -0.09063 -0.36135 C -0.08893 -0.36088 -0.08685 -0.36135 -0.08542 -0.35949 C -0.08438 -0.35834 -0.08464 -0.35579 -0.08425 -0.35394 C -0.08464 -0.34954 -0.08477 -0.34514 -0.08542 -0.34074 C -0.08581 -0.33681 -0.0875 -0.3294 -0.0875 -0.32917 C -0.08711 -0.32454 -0.08737 -0.31922 -0.08646 -0.31436 C -0.08594 -0.31204 -0.08438 -0.31042 -0.0832 -0.3088 C -0.08008 -0.30417 -0.07982 -0.30487 -0.07591 -0.30324 C -0.07865 -0.30834 -0.08138 -0.31343 -0.08425 -0.31829 C -0.09076 -0.32894 -0.08867 -0.32084 -0.09063 -0.33125 C -0.09024 -0.33519 -0.09037 -0.33936 -0.08958 -0.3426 C -0.08854 -0.34676 -0.0875 -0.35162 -0.08542 -0.35394 C -0.08425 -0.3551 -0.08333 -0.35672 -0.08216 -0.35764 C -0.08125 -0.35857 -0.08008 -0.3588 -0.07904 -0.35949 C -0.07761 -0.36065 -0.07617 -0.36204 -0.07474 -0.3632 C -0.0737 -0.36204 -0.07201 -0.36158 -0.07162 -0.35949 C -0.06888 -0.34653 -0.07057 -0.34283 -0.07266 -0.33125 C -0.07357 -0.33287 -0.07774 -0.33843 -0.07695 -0.3426 C -0.07643 -0.34514 -0.07513 -0.34723 -0.0737 -0.34815 C -0.07175 -0.34977 -0.06953 -0.34954 -0.06745 -0.35024 C -0.06458 -0.35186 -0.06315 -0.35371 -0.06003 -0.35024 C -0.05899 -0.34885 -0.0586 -0.34653 -0.05794 -0.34445 C -0.0582 -0.34237 -0.05873 -0.33125 -0.06107 -0.3294 C -0.06211 -0.32871 -0.06315 -0.33079 -0.06419 -0.33125 C -0.06354 -0.33959 -0.06432 -0.34445 -0.06107 -0.35024 C -0.06016 -0.35162 -0.05899 -0.35255 -0.05794 -0.35394 C -0.05573 -0.35324 -0.05352 -0.35371 -0.05156 -0.35209 C -0.04948 -0.35024 -0.04883 -0.34167 -0.04844 -0.33889 C -0.0487 -0.33125 -0.04948 -0.3088 -0.04948 -0.31621 C -0.04948 -0.3338 -0.05039 -0.35162 -0.04844 -0.36922 C -0.04805 -0.37199 -0.04492 -0.37014 -0.0431 -0.37084 C -0.04102 -0.37014 -0.03893 -0.36922 -0.03672 -0.36922 C -0.02643 -0.36922 -0.02721 -0.36922 -0.02096 -0.37269 C -0.01953 -0.3713 -0.01719 -0.37176 -0.01667 -0.36922 C -0.01641 -0.36713 -0.02044 -0.36875 -0.01992 -0.36713 C -0.01901 -0.36482 -0.01198 -0.36204 -0.01042 -0.36135 C -0.00899 -0.35949 -0.00755 -0.35764 -0.00612 -0.35579 C -0.00508 -0.3544 -0.00339 -0.35417 -0.003 -0.35209 C -0.00261 -0.35024 -0.00378 -0.34838 -0.00404 -0.34653 C -0.00482 -0.34098 -0.00443 -0.33519 -0.00716 -0.33125 C -0.00807 -0.3301 -0.00925 -0.3301 -0.01042 -0.3294 C -0.01146 -0.3301 -0.01354 -0.3294 -0.01354 -0.33125 C -0.01354 -0.33334 -0.01146 -0.33264 -0.01042 -0.33311 C -0.00104 -0.33797 -0.01055 -0.33241 -0.003 -0.33727 C 0.00013 -0.33612 0.0043 -0.33635 0.00651 -0.33125 C 0.00729 -0.32987 0.00729 -0.32755 0.00755 -0.3257 C 0.00729 -0.32061 0.00599 -0.30579 0.00651 -0.31065 C 0.00742 -0.31875 0.00794 -0.32709 0.00859 -0.33519 C 0.00898 -0.3382 0.00924 -0.34144 0.00976 -0.34445 C 0.01002 -0.34653 0.00989 -0.34885 0.01081 -0.35024 C 0.01185 -0.35162 0.01354 -0.35162 0.01497 -0.35209 C 0.01888 -0.35301 0.02279 -0.35324 0.02656 -0.35394 C 0.0276 -0.3544 0.02864 -0.35579 0.02982 -0.35579 C 0.03164 -0.35579 0.03646 -0.35602 0.03502 -0.35394 C 0.0319 -0.34908 0.02721 -0.34954 0.02344 -0.34653 C 0.02226 -0.34537 0.02135 -0.34375 0.02031 -0.3426 C 0.02057 -0.34005 0.02031 -0.33727 0.02135 -0.33519 C 0.02305 -0.33172 0.02591 -0.33079 0.0276 -0.32755 C 0.03177 -0.32037 0.02995 -0.32408 0.03294 -0.31621 C 0.03359 -0.32014 0.03463 -0.32362 0.03502 -0.32755 C 0.03568 -0.33241 0.03502 -0.33797 0.03607 -0.3426 C 0.03659 -0.34468 0.03828 -0.34514 0.03932 -0.34653 C 0.04075 -0.34584 0.04232 -0.34584 0.04349 -0.34445 C 0.04453 -0.34329 0.04544 -0.34098 0.04557 -0.33889 C 0.04648 -0.32894 0.04635 -0.31875 0.04674 -0.3088 C 0.047 -0.31621 0.04713 -0.32385 0.04779 -0.33125 C 0.04792 -0.33334 0.04857 -0.33496 0.04883 -0.33727 C 0.04922 -0.34144 0.04948 -0.34584 0.04987 -0.35024 C 0.05013 -0.35324 0.05052 -0.35649 0.05091 -0.35949 C 0.05625 -0.35764 0.06758 -0.36343 0.0668 -0.35394 C 0.0664 -0.35024 0.06693 -0.34561 0.06575 -0.3426 C 0.06484 -0.34051 0.06289 -0.34144 0.06146 -0.34074 C 0.06042 -0.34028 0.05937 -0.33959 0.05833 -0.33889 C 0.05794 -0.34074 0.05729 -0.3426 0.05729 -0.34445 C 0.05729 -0.35 0.0595 -0.35232 0.06146 -0.35579 C 0.06458 -0.3551 0.06823 -0.35695 0.07096 -0.35394 C 0.07292 -0.35186 0.07305 -0.3426 0.07305 -0.34237 C 0.07279 -0.34074 0.07279 -0.33843 0.072 -0.33727 C 0.07057 -0.33357 0.06784 -0.33264 0.06575 -0.33125 C 0.06849 -0.33079 0.07161 -0.33149 0.07409 -0.3294 C 0.07578 -0.32824 0.07656 -0.32477 0.07734 -0.32199 C 0.08229 -0.30417 0.0789 -0.31019 0.0763 -0.31829 C 0.075 -0.32176 0.07409 -0.3257 0.07305 -0.3294 C 0.07279 -0.33264 0.07239 -0.33565 0.072 -0.33889 C 0.07174 -0.34144 0.07096 -0.34375 0.07096 -0.34653 C 0.07096 -0.35301 0.072 -0.35741 0.07305 -0.3632 C 0.07239 -0.36574 0.07187 -0.36852 0.07096 -0.37084 C 0.06914 -0.37547 0.06719 -0.37709 0.06458 -0.3801 C 0.06328 -0.37963 0.06185 -0.37824 0.06042 -0.37824 C 0.05924 -0.37824 0.05729 -0.37824 0.05729 -0.3801 C 0.05729 -0.38218 0.05937 -0.38149 0.06042 -0.38195 C 0.06185 -0.37894 0.06302 -0.37524 0.06458 -0.37269 C 0.06654 -0.36968 0.06888 -0.3676 0.07096 -0.36505 C 0.072 -0.36389 0.07292 -0.36204 0.07409 -0.36135 C 0.08034 -0.35764 0.07617 -0.35996 0.08685 -0.35579 C 0.08229 -0.34491 0.08138 -0.34653 0.08476 -0.32755 C 0.08502 -0.32547 0.08685 -0.325 0.08789 -0.32385 C 0.08828 -0.32199 0.08802 -0.31945 0.08893 -0.31829 C 0.09075 -0.31598 0.09531 -0.31436 0.09531 -0.31412 C 0.0931 -0.3176 0.09154 -0.32199 0.08893 -0.32385 C 0.08763 -0.32477 0.08568 -0.32014 0.08476 -0.32199 C 0.08372 -0.32385 0.08529 -0.32709 0.08581 -0.3294 C 0.08633 -0.33218 0.08711 -0.33449 0.08789 -0.33727 C 0.08997 -0.34352 0.09297 -0.34954 0.09635 -0.35394 C 0.09726 -0.3551 0.09844 -0.3551 0.09948 -0.35579 L 0.12057 -0.35394 C 0.12213 -0.35324 0.11966 -0.34815 0.11849 -0.34653 C 0.1168 -0.34352 0.11432 -0.3426 0.11211 -0.34074 C 0.11354 -0.34005 0.11497 -0.33982 0.1164 -0.33889 C 0.11823 -0.33774 0.12226 -0.3338 0.12383 -0.33125 C 0.12526 -0.32894 0.12669 -0.32662 0.12799 -0.32385 C 0.1289 -0.32223 0.13008 -0.31598 0.13008 -0.31829 C 0.13008 -0.32107 0.12851 -0.32315 0.12799 -0.3257 C 0.12747 -0.32801 0.12734 -0.33079 0.12695 -0.33311 C 0.12734 -0.3375 0.12799 -0.3419 0.12799 -0.34653 C 0.12799 -0.34769 0.12695 -0.3426 0.12695 -0.34237 C 0.12734 -0.34584 0.1276 -0.34885 0.12799 -0.35209 C 0.13099 -0.37292 0.1362 -0.35811 0.15651 -0.35949 L 0.1681 -0.36505 C 0.16927 -0.36574 0.17018 -0.36713 0.17135 -0.36713 C 0.17318 -0.36713 0.17487 -0.36574 0.17656 -0.36505 C 0.18047 -0.36574 0.18437 -0.36713 0.18828 -0.36713 C 0.18932 -0.36713 0.19245 -0.36551 0.1914 -0.36505 C 0.18763 -0.36343 0.18359 -0.36389 0.17982 -0.3632 C 0.17943 -0.35949 0.17982 -0.35533 0.17877 -0.35209 C 0.17786 -0.34954 0.17591 -0.34954 0.17448 -0.34815 C 0.17344 -0.34746 0.17135 -0.34445 0.17135 -0.34653 C 0.17135 -0.34862 0.17344 -0.34885 0.17448 -0.35024 C 0.17656 -0.34885 0.17956 -0.34977 0.18086 -0.34653 C 0.18359 -0.33936 0.18177 -0.34144 0.18607 -0.33889 C 0.18685 -0.34144 0.18763 -0.34375 0.18828 -0.34653 C 0.18906 -0.35 0.19036 -0.35764 0.19036 -0.35741 C 0.1918 -0.35255 0.19492 -0.34514 0.1914 -0.33889 C 0.18984 -0.33612 0.18711 -0.3375 0.18502 -0.33727 C 0.18216 -0.33357 0.18125 -0.33357 0.17982 -0.32755 C 0.17474 -0.30741 0.17786 -0.3169 0.17982 -0.32199 C 0.18008 -0.32894 0.18008 -0.33588 0.18086 -0.3426 C 0.18164 -0.34885 0.18463 -0.34954 0.18711 -0.35209 C 0.18828 -0.35301 0.18932 -0.3544 0.19036 -0.35579 C 0.19362 -0.35417 0.20273 -0.35463 0.20404 -0.34445 C 0.20482 -0.33843 0.20443 -0.33195 0.20508 -0.3257 C 0.2056 -0.32176 0.20729 -0.31436 0.20729 -0.31412 C 0.20859 -0.32477 0.21198 -0.34862 0.21042 -0.35764 C 0.20976 -0.36135 0.20612 -0.36019 0.20404 -0.36135 C 0.2069 -0.36204 0.20963 -0.3632 0.2125 -0.3632 C 0.21393 -0.3632 0.21601 -0.36366 0.2168 -0.36135 C 0.21745 -0.35926 0.21601 -0.35649 0.21562 -0.35394 C 0.21784 -0.35162 0.22239 -0.35093 0.222 -0.34653 C 0.22161 -0.3426 0.22148 -0.33889 0.22096 -0.33519 C 0.2207 -0.33311 0.2207 -0.33079 0.21992 -0.3294 C 0.21914 -0.32801 0.21784 -0.32824 0.2168 -0.32755 C 0.21745 -0.3294 0.21849 -0.33102 0.21888 -0.33311 C 0.21927 -0.33612 0.21875 -0.35047 0.222 -0.35394 C 0.22357 -0.35556 0.22552 -0.3551 0.22734 -0.35579 C 0.22838 -0.35301 0.23047 -0.34838 0.23047 -0.34445 C 0.23047 -0.34144 0.22982 -0.3382 0.22943 -0.33519 C 0.22982 -0.3257 0.22917 -0.31598 0.23047 -0.30718 C 0.23073 -0.30463 0.23203 -0.31042 0.23255 -0.3125 C 0.23359 -0.3169 0.23411 -0.32755 0.23476 -0.33125 C 0.23529 -0.33519 0.23685 -0.3426 0.23685 -0.34237 C 0.23711 -0.34815 0.23542 -0.35602 0.23789 -0.35949 C 0.2401 -0.36274 0.24349 -0.35672 0.24635 -0.35579 C 0.25195 -0.35417 0.25755 -0.35324 0.26328 -0.35209 C 0.26289 -0.34954 0.26211 -0.34699 0.26211 -0.34445 C 0.26211 -0.3426 0.26328 -0.35209 0.26328 -0.35024 C 0.26328 -0.34561 0.2625 -0.34144 0.26211 -0.33727 C 0.26823 -0.32894 0.26588 -0.32848 0.26849 -0.3426 C 0.26888 -0.34445 0.26784 -0.33889 0.26745 -0.33727 L 0.26536 -0.32755 C 0.26497 -0.3294 0.2651 -0.33172 0.26432 -0.33311 C 0.26211 -0.33727 0.25846 -0.33727 0.25586 -0.33889 C 0.25404 -0.33982 0.25234 -0.34144 0.25052 -0.3426 C 0.25547 -0.34561 0.26029 -0.34838 0.26536 -0.35024 C 0.26914 -0.35162 0.27305 -0.35162 0.27695 -0.35209 C 0.2776 -0.35024 0.27864 -0.34838 0.27904 -0.34653 C 0.28008 -0.34237 0.27982 -0.33727 0.28112 -0.33311 C 0.28177 -0.33149 0.28333 -0.33195 0.28437 -0.33125 C 0.28294 -0.3301 0.28138 -0.32593 0.28008 -0.32755 C 0.27851 -0.3294 0.28294 -0.33982 0.28333 -0.34074 C 0.28437 -0.33959 0.28529 -0.33774 0.28646 -0.33727 C 0.28815 -0.33588 0.28997 -0.33588 0.2918 -0.33519 C 0.29284 -0.33473 0.29388 -0.3338 0.29492 -0.33311 C 0.29453 -0.33079 0.29336 -0.32315 0.29388 -0.3257 L 0.29492 -0.33125 C 0.29531 -0.3382 0.29544 -0.34514 0.29596 -0.35209 C 0.29609 -0.35394 0.29609 -0.35649 0.297 -0.35764 C 0.29883 -0.35996 0.3013 -0.36019 0.30338 -0.36135 C 0.30859 -0.35903 0.30651 -0.36135 0.30963 -0.35579 L 0.14805 -0.0851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3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56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72024" y="3892523"/>
            <a:ext cx="1028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দেখিনু সে দিন রেলে,</a:t>
            </a:r>
          </a:p>
          <a:p>
            <a:pPr algn="just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চোখ ফেটে এলো জল,</a:t>
            </a:r>
          </a:p>
          <a:p>
            <a:pPr algn="just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32" y="994963"/>
            <a:ext cx="4633806" cy="257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Trim_20200225_0721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243" y="1027932"/>
            <a:ext cx="6096000" cy="314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7115" y="503235"/>
            <a:ext cx="353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8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235570" y="-19870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67322" y="4421142"/>
            <a:ext cx="10586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রাজপথে তব চলিছে মোটর, সাগরে জাহাজ চলে,রেলপথে চলে বাষ্প-শকট, দেশ ছেয়ে গেল কলে,বল তো এসব কাহাদের দান!</a:t>
            </a:r>
            <a:endParaRPr lang="bn-BD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Trim_20200225_07245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571" y="1034063"/>
            <a:ext cx="6096000" cy="314325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637115" y="503235"/>
            <a:ext cx="353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11" y="861814"/>
            <a:ext cx="4503328" cy="34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9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49923" y="4769220"/>
            <a:ext cx="10965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অট্টালিকাকার খুনে রাঙা?-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ঠুলি খুলে দেখ,প্রতি ইটে আছে লিখা।তুমি জান নাকো কিন্তু পথের প্রতি ধুলিকণা জানে,ঐ পথ ঐ জাহাজ শকট অট্টালিকার মানে!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7854" r="1231"/>
          <a:stretch/>
        </p:blipFill>
        <p:spPr>
          <a:xfrm>
            <a:off x="798489" y="824248"/>
            <a:ext cx="9787945" cy="3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8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823070" y="3088261"/>
            <a:ext cx="6898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আসিতেছে শুভদিন,</a:t>
            </a:r>
          </a:p>
          <a:p>
            <a:pPr algn="just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দিনে দিনে বহু বাড়িয়াছে দেনা, শুধিতে হইবে ঋণ!</a:t>
            </a:r>
          </a:p>
          <a:p>
            <a:pPr algn="just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হাতুড়ি শাবল গাঁইতি চালায়ে ভাঙ্গিল যারা পাহাড়,</a:t>
            </a:r>
          </a:p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পাহাড়-কাটা সে পথের দু-পাশে পড়িয়া যাদের হাড়,</a:t>
            </a:r>
          </a:p>
          <a:p>
            <a:pPr algn="just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তোমারে সেবিতে হইল যাহারা মজুর, মুটে ও কুলি,</a:t>
            </a:r>
          </a:p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তোমারে বহিতে যারা পবিত্র অঙ্গে লাগাল ধূলি;</a:t>
            </a:r>
          </a:p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তারাই মানুষ, তারাই দেবতা, গাহি তাহাদেরি গান,</a:t>
            </a:r>
          </a:p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তাদেরি ব্যথিত বক্ষে পা ফেলে আসে নব উত্থান!</a:t>
            </a:r>
          </a:p>
          <a:p>
            <a:pPr algn="just"/>
            <a:endParaRPr lang="bn-BD" sz="28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Trim_20200225_1004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373" y="1106444"/>
            <a:ext cx="5011450" cy="4034219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637115" y="503235"/>
            <a:ext cx="3530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09" y="819306"/>
            <a:ext cx="5262090" cy="21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8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51628" y="21099"/>
            <a:ext cx="12243628" cy="6836901"/>
          </a:xfrm>
          <a:prstGeom prst="frame">
            <a:avLst>
              <a:gd name="adj1" fmla="val 610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1695" y="591288"/>
            <a:ext cx="5375158" cy="5692060"/>
          </a:xfrm>
          <a:prstGeom prst="rect">
            <a:avLst/>
          </a:prstGeom>
          <a:noFill/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852" y="448195"/>
            <a:ext cx="5456614" cy="5892965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18517" y="432685"/>
            <a:ext cx="1019159" cy="5699059"/>
            <a:chOff x="5745246" y="2444867"/>
            <a:chExt cx="839103" cy="2570326"/>
          </a:xfrm>
        </p:grpSpPr>
        <p:sp>
          <p:nvSpPr>
            <p:cNvPr id="12" name="Oval 11"/>
            <p:cNvSpPr/>
            <p:nvPr/>
          </p:nvSpPr>
          <p:spPr>
            <a:xfrm>
              <a:off x="5755131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759660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45246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55131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755131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64039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53484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31483" y="2444867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436012" y="3259335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421598" y="2852101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431483" y="3666569"/>
              <a:ext cx="143958" cy="1269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431483" y="4073803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40391" y="4481037"/>
              <a:ext cx="143958" cy="12692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429836" y="4888271"/>
              <a:ext cx="143958" cy="12692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16703" y="246781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816703" y="2873710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824197" y="3279608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816702" y="3685506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810355" y="4098171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831639" y="4497302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36997" y="4903199"/>
              <a:ext cx="695667" cy="7299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36560" y="23143"/>
            <a:ext cx="12249307" cy="534642"/>
            <a:chOff x="99326" y="287525"/>
            <a:chExt cx="11804008" cy="677907"/>
          </a:xfrm>
        </p:grpSpPr>
        <p:sp>
          <p:nvSpPr>
            <p:cNvPr id="34" name="Sun 33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35" name="Sun 34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37" name="Diamond 36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Diamond 37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Diamond 38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Diamond 39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Diamond 40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Diamond 41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Diamond 42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Diamond 43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Diamond 44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Diamond 45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Diamond 46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Diamond 47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-5845" y="6260058"/>
            <a:ext cx="12152061" cy="584710"/>
            <a:chOff x="154547" y="-32128"/>
            <a:chExt cx="11710295" cy="741393"/>
          </a:xfrm>
        </p:grpSpPr>
        <p:sp>
          <p:nvSpPr>
            <p:cNvPr id="50" name="Sun 49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51" name="Sun 50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53" name="Diamond 52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Diamond 53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Diamond 54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Diamond 55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Diamond 56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Diamond 57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Diamond 58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Diamond 59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Diamond 60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Diamond 61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Diamond 62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Diamond 63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 rot="10800000">
            <a:off x="-1902" y="353482"/>
            <a:ext cx="296717" cy="5753772"/>
            <a:chOff x="11635592" y="952566"/>
            <a:chExt cx="373487" cy="2362028"/>
          </a:xfrm>
        </p:grpSpPr>
        <p:sp>
          <p:nvSpPr>
            <p:cNvPr id="66" name="Diamond 65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8" name="Diamond 67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69" name="Diamond 68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0" name="Diamond 69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 rot="10800000">
            <a:off x="11778047" y="576727"/>
            <a:ext cx="296717" cy="5753772"/>
            <a:chOff x="11635592" y="952566"/>
            <a:chExt cx="373487" cy="2362028"/>
          </a:xfrm>
        </p:grpSpPr>
        <p:sp>
          <p:nvSpPr>
            <p:cNvPr id="72" name="Diamond 7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3" name="Diamond 7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4" name="Diamond 7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5" name="Diamond 7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  <p:sp>
          <p:nvSpPr>
            <p:cNvPr id="76" name="Diamond 7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FF0000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462165" y="414092"/>
            <a:ext cx="706100" cy="569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1631" y="669945"/>
            <a:ext cx="4939997" cy="3137240"/>
            <a:chOff x="1930299" y="623638"/>
            <a:chExt cx="1775513" cy="2002366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299" y="623638"/>
              <a:ext cx="1649088" cy="200236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0" name="Rectangle 79"/>
            <p:cNvSpPr/>
            <p:nvPr/>
          </p:nvSpPr>
          <p:spPr>
            <a:xfrm>
              <a:off x="2288540" y="659783"/>
              <a:ext cx="1417272" cy="530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4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97" y="3176747"/>
            <a:ext cx="4652707" cy="279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81" y="512400"/>
            <a:ext cx="1798417" cy="177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" name="Rectangle 83"/>
          <p:cNvSpPr/>
          <p:nvPr/>
        </p:nvSpPr>
        <p:spPr>
          <a:xfrm>
            <a:off x="9444414" y="2208131"/>
            <a:ext cx="1961902" cy="3507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3153" y="3941851"/>
            <a:ext cx="5095414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‘সমাজের সার্বিক উন্নয়নে অবহেলিত শ্রেণির মানুষের অবদান সবচেয়ে বেশি’-বিষয়টি দলে আলোচনা করে পাঁচটি বাক্য লেখ।</a:t>
            </a:r>
          </a:p>
        </p:txBody>
      </p:sp>
    </p:spTree>
    <p:extLst>
      <p:ext uri="{BB962C8B-B14F-4D97-AF65-F5344CB8AC3E}">
        <p14:creationId xmlns:p14="http://schemas.microsoft.com/office/powerpoint/2010/main" val="341933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53492" y="4289735"/>
            <a:ext cx="9795886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 যুগ ধরে কুলি-মজুরের মতো লাখোকোটি শ্রমজীবী মানুষের </a:t>
            </a:r>
          </a:p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 গড়ে উঠেছে মানব সভ্যতা। এই শ্রমজীবি মানুষের প্রতি </a:t>
            </a:r>
          </a:p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আচরণ পরিশীলিত হওয়ার কথা কবি বলেছেন।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5" y="872781"/>
            <a:ext cx="10058400" cy="311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6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21930" y="4472992"/>
            <a:ext cx="8758707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বাড়ির কাজের মেয়েটির সাথে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আচরণ কেমন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 উচিত বলে তুমি মনে কর জোড়ায় আলোচনা করে পাঁচটি বাক্যে লেখ।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824455"/>
            <a:ext cx="4958366" cy="347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962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232466" y="4719529"/>
            <a:ext cx="9589394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শ্রমিকদের অক্লান্ত শ্রম ও ঘামে চলছে মোটর, জাহাজ, রেলগাড়ি এবং গড়ে উঠেছে দালানকোঠা, কলকারখানা ইত্যাদি।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3" y="1136192"/>
            <a:ext cx="10058400" cy="27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14919" y="3872947"/>
            <a:ext cx="10024487" cy="25545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কুলি-মজুররা ঋষি, রাজা, নেতার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চেয়েও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শ্রদ্ধা </a:t>
            </a:r>
          </a:p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 পাওয়ার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যোগ্য। অথচ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শ্রেণির হৃদয়হীন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স্বার্থান্ধ </a:t>
            </a:r>
          </a:p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ব্যাক্তি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মানুষ হিসাবে গণ্য করতেও নারাজ।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" y="825818"/>
            <a:ext cx="10058400" cy="27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93648" y="4484765"/>
            <a:ext cx="9872087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মানবতাবাদী কবি কাজী নজরুল ইসলাম অবহেলিত শ্রেণির পেশার মানুষের প্রতি শ্রদ্ধাবোধ ও ন্যায্য মজুরী মিটিয়ে দেওয়ার কথা বলেছেন।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48" y="520409"/>
            <a:ext cx="8543482" cy="37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5" y="1368833"/>
            <a:ext cx="3960923" cy="4469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396" y="1206829"/>
            <a:ext cx="1868503" cy="23235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377801" y="3688663"/>
            <a:ext cx="3259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বাংলা-১ম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163" y="1370098"/>
            <a:ext cx="45719" cy="415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84544" y="1751499"/>
            <a:ext cx="50037" cy="344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218606" y="1505009"/>
            <a:ext cx="45719" cy="341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613341" y="552266"/>
            <a:ext cx="2234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7518" y="5754164"/>
            <a:ext cx="817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চান্দপুর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2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18247" r="6443" b="22139"/>
          <a:stretch/>
        </p:blipFill>
        <p:spPr>
          <a:xfrm>
            <a:off x="0" y="0"/>
            <a:ext cx="12245487" cy="6686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612" y="448155"/>
            <a:ext cx="1571171" cy="769441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233" y="1291193"/>
            <a:ext cx="5046242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জনমনে কাজী নজরুল ইসলাম কী হিসেবে </a:t>
            </a:r>
          </a:p>
          <a:p>
            <a:pPr algn="just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নন্দিত আসন পেয়েছেন?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506" y="2313633"/>
            <a:ext cx="199255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বিশ্ব কবি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5171" y="2310376"/>
            <a:ext cx="235569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বিদ্রোহী কবি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642" y="3078791"/>
            <a:ext cx="1984421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পল্লী কবি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102" y="3116694"/>
            <a:ext cx="235569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চারণ কবি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855" y="3975733"/>
            <a:ext cx="5046242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কবিতাটি কোন গ্রন্থের অন্তর্গত?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233" y="4726234"/>
            <a:ext cx="229351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সাম্যবাদী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0522" y="4726234"/>
            <a:ext cx="243514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 অগ্নিবীনা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3" y="5443371"/>
            <a:ext cx="2293513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সর্বহারা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65171" y="5443370"/>
            <a:ext cx="2470499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বিশেষ বাঁশি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52341" y="594469"/>
            <a:ext cx="2683329" cy="334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76" y="2292268"/>
            <a:ext cx="596589" cy="460727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2" y="4788257"/>
            <a:ext cx="607155" cy="4607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19825" y="1313204"/>
            <a:ext cx="4801209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বাষ্প-শকট কোন পথে চলে?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6719" y="2056048"/>
            <a:ext cx="2082466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জলপথে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3162" y="2047886"/>
            <a:ext cx="2494269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আকাশপথে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6718" y="2690189"/>
            <a:ext cx="208246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রেলপথে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44697" y="2699404"/>
            <a:ext cx="245436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রাজপথে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19427" y="3320649"/>
            <a:ext cx="4872926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কবিতায় কবি বাবু সাহেবদেরকী বলে সম্বোধন করেছেন?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67424" y="4531353"/>
            <a:ext cx="235934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বড়লোক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59103" y="4562643"/>
            <a:ext cx="274133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 মিথ্যাবাদীর দল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8109" y="5374382"/>
            <a:ext cx="2345486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ক্ষমতাবান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59592" y="5360070"/>
            <a:ext cx="248747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নেতা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931239" y="489234"/>
            <a:ext cx="2683329" cy="33473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38" y="2733296"/>
            <a:ext cx="596589" cy="4607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03" y="4650221"/>
            <a:ext cx="596589" cy="4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3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8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1070" y="100494"/>
            <a:ext cx="8718998" cy="12428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070" y="1452554"/>
            <a:ext cx="8823979" cy="2992758"/>
            <a:chOff x="2176530" y="1308122"/>
            <a:chExt cx="8823979" cy="29927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881" y="1343348"/>
              <a:ext cx="4695628" cy="2922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311"/>
            <a:stretch/>
          </p:blipFill>
          <p:spPr>
            <a:xfrm>
              <a:off x="2176530" y="1308122"/>
              <a:ext cx="4128351" cy="299275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27776" y="5044911"/>
            <a:ext cx="943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70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-8712"/>
            <a:ext cx="12192000" cy="6858000"/>
          </a:xfrm>
          <a:prstGeom prst="frame">
            <a:avLst>
              <a:gd name="adj1" fmla="val 8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53" y="622728"/>
            <a:ext cx="2432615" cy="380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147833" y="3740367"/>
            <a:ext cx="7131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-23956"/>
            <a:ext cx="12192000" cy="6881956"/>
            <a:chOff x="6587" y="45434"/>
            <a:chExt cx="12192000" cy="6858000"/>
          </a:xfrm>
        </p:grpSpPr>
        <p:sp>
          <p:nvSpPr>
            <p:cNvPr id="11" name="Diamond 10"/>
            <p:cNvSpPr/>
            <p:nvPr/>
          </p:nvSpPr>
          <p:spPr>
            <a:xfrm rot="21248586">
              <a:off x="180307" y="5627774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7426" y="603876"/>
              <a:ext cx="421740" cy="4677019"/>
              <a:chOff x="193184" y="1168727"/>
              <a:chExt cx="421740" cy="4677019"/>
            </a:xfrm>
          </p:grpSpPr>
          <p:sp>
            <p:nvSpPr>
              <p:cNvPr id="96" name="Diamond 95"/>
              <p:cNvSpPr/>
              <p:nvPr/>
            </p:nvSpPr>
            <p:spPr>
              <a:xfrm rot="21248586">
                <a:off x="231820" y="34837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7" name="Diamond 96"/>
              <p:cNvSpPr/>
              <p:nvPr/>
            </p:nvSpPr>
            <p:spPr>
              <a:xfrm rot="21248586">
                <a:off x="218941" y="39473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8" name="Diamond 97"/>
              <p:cNvSpPr/>
              <p:nvPr/>
            </p:nvSpPr>
            <p:spPr>
              <a:xfrm rot="21248586">
                <a:off x="206064" y="437557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9" name="Diamond 98"/>
              <p:cNvSpPr/>
              <p:nvPr/>
            </p:nvSpPr>
            <p:spPr>
              <a:xfrm rot="21248586">
                <a:off x="193185" y="48392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0" name="Diamond 99"/>
              <p:cNvSpPr/>
              <p:nvPr/>
            </p:nvSpPr>
            <p:spPr>
              <a:xfrm rot="21248586">
                <a:off x="193184" y="53878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1" name="Diamond 100"/>
              <p:cNvSpPr/>
              <p:nvPr/>
            </p:nvSpPr>
            <p:spPr>
              <a:xfrm rot="21248586">
                <a:off x="280073" y="116872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2" name="Diamond 101"/>
              <p:cNvSpPr/>
              <p:nvPr/>
            </p:nvSpPr>
            <p:spPr>
              <a:xfrm rot="21248586">
                <a:off x="267194" y="16323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3" name="Diamond 102"/>
              <p:cNvSpPr/>
              <p:nvPr/>
            </p:nvSpPr>
            <p:spPr>
              <a:xfrm rot="21248586">
                <a:off x="254317" y="206057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4" name="Diamond 103"/>
              <p:cNvSpPr/>
              <p:nvPr/>
            </p:nvSpPr>
            <p:spPr>
              <a:xfrm rot="21248586">
                <a:off x="241438" y="25242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5" name="Diamond 104"/>
              <p:cNvSpPr/>
              <p:nvPr/>
            </p:nvSpPr>
            <p:spPr>
              <a:xfrm rot="21248586">
                <a:off x="241437" y="307282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6" name="Diamond 105"/>
              <p:cNvSpPr/>
              <p:nvPr/>
            </p:nvSpPr>
            <p:spPr>
              <a:xfrm rot="21248586">
                <a:off x="228560" y="3501041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7" name="Diamond 106"/>
              <p:cNvSpPr/>
              <p:nvPr/>
            </p:nvSpPr>
            <p:spPr>
              <a:xfrm rot="21248586">
                <a:off x="215681" y="39646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13" name="Diamond 12"/>
            <p:cNvSpPr/>
            <p:nvPr/>
          </p:nvSpPr>
          <p:spPr>
            <a:xfrm rot="21248586">
              <a:off x="11574462" y="5599871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587339" y="697073"/>
              <a:ext cx="421740" cy="4677019"/>
              <a:chOff x="11587339" y="952566"/>
              <a:chExt cx="421740" cy="4677019"/>
            </a:xfrm>
          </p:grpSpPr>
          <p:sp>
            <p:nvSpPr>
              <p:cNvPr id="84" name="Diamond 83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85" name="Diamond 84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86" name="Diamond 85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87" name="Diamond 86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88" name="Diamond 87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89" name="Diamond 88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0" name="Diamond 89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1" name="Diamond 90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2" name="Diamond 91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3" name="Diamond 92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4" name="Diamond 93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95" name="Diamond 94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15" name="Frame 14"/>
            <p:cNvSpPr/>
            <p:nvPr/>
          </p:nvSpPr>
          <p:spPr>
            <a:xfrm>
              <a:off x="6587" y="45434"/>
              <a:ext cx="12192000" cy="6858000"/>
            </a:xfrm>
            <a:prstGeom prst="frame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4547" y="120087"/>
              <a:ext cx="11812257" cy="589178"/>
              <a:chOff x="154547" y="120087"/>
              <a:chExt cx="11812257" cy="589178"/>
            </a:xfrm>
          </p:grpSpPr>
          <p:sp>
            <p:nvSpPr>
              <p:cNvPr id="68" name="Sun 67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9" name="Sun 68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70" name="Sun 69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72" name="Diamond 71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3" name="Diamond 72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4" name="Diamond 73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5" name="Diamond 74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6" name="Diamond 75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7" name="Diamond 76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8" name="Diamond 77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9" name="Diamond 78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0" name="Diamond 79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1" name="Diamond 80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2" name="Diamond 81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83" name="Diamond 82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193557" y="6251887"/>
              <a:ext cx="11812257" cy="589178"/>
              <a:chOff x="154547" y="120087"/>
              <a:chExt cx="11812257" cy="589178"/>
            </a:xfrm>
          </p:grpSpPr>
          <p:sp>
            <p:nvSpPr>
              <p:cNvPr id="52" name="Sun 51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3" name="Sun 52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54" name="Sun 53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56" name="Diamond 55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7" name="Diamond 56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8" name="Diamond 57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9" name="Diamond 58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0" name="Diamond 59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1" name="Diamond 60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2" name="Diamond 61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3" name="Diamond 62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4" name="Diamond 63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5" name="Diamond 64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6" name="Diamond 65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7" name="Diamond 66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 rot="16200000">
              <a:off x="-2481817" y="3178174"/>
              <a:ext cx="5627163" cy="589178"/>
              <a:chOff x="154547" y="120087"/>
              <a:chExt cx="11812257" cy="589178"/>
            </a:xfrm>
          </p:grpSpPr>
          <p:sp>
            <p:nvSpPr>
              <p:cNvPr id="36" name="Sun 35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7" name="Sun 36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8" name="Sun 37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40" name="Diamond 39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1" name="Diamond 40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2" name="Diamond 41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3" name="Diamond 42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4" name="Diamond 43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5" name="Diamond 44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6" name="Diamond 45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7" name="Diamond 46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8" name="Diamond 47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49" name="Diamond 48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0" name="Diamond 49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1" name="Diamond 50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 rot="16200000">
              <a:off x="8989435" y="3218474"/>
              <a:ext cx="5627163" cy="589178"/>
              <a:chOff x="154547" y="120087"/>
              <a:chExt cx="11812257" cy="589178"/>
            </a:xfrm>
          </p:grpSpPr>
          <p:sp>
            <p:nvSpPr>
              <p:cNvPr id="20" name="Sun 19"/>
              <p:cNvSpPr/>
              <p:nvPr/>
            </p:nvSpPr>
            <p:spPr>
              <a:xfrm>
                <a:off x="154547" y="167425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167426" y="167423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2" name="Sun 21"/>
              <p:cNvSpPr/>
              <p:nvPr/>
            </p:nvSpPr>
            <p:spPr>
              <a:xfrm>
                <a:off x="11567559" y="120087"/>
                <a:ext cx="399245" cy="540913"/>
              </a:xfrm>
              <a:prstGeom prst="su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rot="16200000">
                <a:off x="5885457" y="-5031261"/>
                <a:ext cx="421740" cy="11059312"/>
                <a:chOff x="11587339" y="952566"/>
                <a:chExt cx="421740" cy="4677019"/>
              </a:xfrm>
            </p:grpSpPr>
            <p:sp>
              <p:nvSpPr>
                <p:cNvPr id="24" name="Diamond 23"/>
                <p:cNvSpPr/>
                <p:nvPr/>
              </p:nvSpPr>
              <p:spPr>
                <a:xfrm rot="21248586">
                  <a:off x="11625975" y="32675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 rot="21248586">
                  <a:off x="11613096" y="373119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6" name="Diamond 25"/>
                <p:cNvSpPr/>
                <p:nvPr/>
              </p:nvSpPr>
              <p:spPr>
                <a:xfrm rot="21248586">
                  <a:off x="11600219" y="415940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7" name="Diamond 26"/>
                <p:cNvSpPr/>
                <p:nvPr/>
              </p:nvSpPr>
              <p:spPr>
                <a:xfrm rot="21248586">
                  <a:off x="11587340" y="462304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8" name="Diamond 27"/>
                <p:cNvSpPr/>
                <p:nvPr/>
              </p:nvSpPr>
              <p:spPr>
                <a:xfrm rot="21248586">
                  <a:off x="11587339" y="517165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9" name="Diamond 28"/>
                <p:cNvSpPr/>
                <p:nvPr/>
              </p:nvSpPr>
              <p:spPr>
                <a:xfrm rot="21248586">
                  <a:off x="11674228" y="952566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0" name="Diamond 29"/>
                <p:cNvSpPr/>
                <p:nvPr/>
              </p:nvSpPr>
              <p:spPr>
                <a:xfrm rot="21248586">
                  <a:off x="11661349" y="1416205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1" name="Diamond 30"/>
                <p:cNvSpPr/>
                <p:nvPr/>
              </p:nvSpPr>
              <p:spPr>
                <a:xfrm rot="21248586">
                  <a:off x="11648472" y="1844418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2" name="Diamond 31"/>
                <p:cNvSpPr/>
                <p:nvPr/>
              </p:nvSpPr>
              <p:spPr>
                <a:xfrm rot="21248586">
                  <a:off x="11635593" y="230805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3" name="Diamond 32"/>
                <p:cNvSpPr/>
                <p:nvPr/>
              </p:nvSpPr>
              <p:spPr>
                <a:xfrm rot="21248586">
                  <a:off x="11635592" y="2856667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4" name="Diamond 33"/>
                <p:cNvSpPr/>
                <p:nvPr/>
              </p:nvSpPr>
              <p:spPr>
                <a:xfrm rot="21248586">
                  <a:off x="11622715" y="3284880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35" name="Diamond 34"/>
                <p:cNvSpPr/>
                <p:nvPr/>
              </p:nvSpPr>
              <p:spPr>
                <a:xfrm rot="21248586">
                  <a:off x="11609836" y="3748519"/>
                  <a:ext cx="334851" cy="457927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</p:grpSp>
      </p:grpSp>
      <p:sp>
        <p:nvSpPr>
          <p:cNvPr id="108" name="Rectangle 107"/>
          <p:cNvSpPr/>
          <p:nvPr/>
        </p:nvSpPr>
        <p:spPr>
          <a:xfrm>
            <a:off x="4578818" y="2085614"/>
            <a:ext cx="1847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>
            <a:off x="-6439172" y="-228600"/>
            <a:ext cx="6451955" cy="724224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660"/>
          <a:stretch/>
        </p:blipFill>
        <p:spPr>
          <a:xfrm flipH="1">
            <a:off x="12304614" y="-314533"/>
            <a:ext cx="6290612" cy="72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6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60494E-6 L 0.51666 -0.005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-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50573 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86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23888" y="0"/>
            <a:ext cx="9847384" cy="6858000"/>
          </a:xfrm>
          <a:prstGeom prst="frame">
            <a:avLst>
              <a:gd name="adj1" fmla="val 742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4792" y="673580"/>
            <a:ext cx="5510645" cy="584775"/>
          </a:xfrm>
          <a:prstGeom prst="rect">
            <a:avLst/>
          </a:prstGeom>
          <a:noFill/>
          <a:ln>
            <a:solidFill>
              <a:srgbClr val="0C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মানুষগুলো কোন শ্রেণির পেশাজীবি?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0814" y="5654647"/>
            <a:ext cx="4038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777" y="655220"/>
            <a:ext cx="6629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পেশাজীবিদের কী বলা হয়?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532" y="5596300"/>
            <a:ext cx="3124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শ্রমিক বা কুলি-মজুর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82139" y="13706"/>
            <a:ext cx="115686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1" y="0"/>
            <a:ext cx="122388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7" y="1276715"/>
            <a:ext cx="6774457" cy="41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6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71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6468" y="341670"/>
            <a:ext cx="667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… </a:t>
            </a:r>
            <a:endParaRPr lang="bn-BD" sz="54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8031" y="1174848"/>
            <a:ext cx="10555938" cy="4772398"/>
            <a:chOff x="590283" y="1464357"/>
            <a:chExt cx="7407497" cy="2953245"/>
          </a:xfrm>
        </p:grpSpPr>
        <p:grpSp>
          <p:nvGrpSpPr>
            <p:cNvPr id="17" name="Group 16"/>
            <p:cNvGrpSpPr/>
            <p:nvPr/>
          </p:nvGrpSpPr>
          <p:grpSpPr>
            <a:xfrm>
              <a:off x="590283" y="1464357"/>
              <a:ext cx="7407497" cy="2953245"/>
              <a:chOff x="409979" y="1335665"/>
              <a:chExt cx="7407497" cy="295324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626430" y="2879523"/>
                <a:ext cx="4164028" cy="140938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endParaRPr lang="en-US" sz="1000" dirty="0" smtClean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6600" dirty="0" smtClean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7200" dirty="0" smtClean="0">
                    <a:ln w="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কুলি-মজুর</a:t>
                </a:r>
                <a:endParaRPr lang="en-US" sz="7200" dirty="0" smtClean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bn-BD" sz="1600" dirty="0" smtClean="0">
                  <a:ln w="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কাজী নজরুল ইসলাম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979" y="1357042"/>
                <a:ext cx="3266100" cy="293186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6079" y="1335665"/>
                <a:ext cx="4141397" cy="1699253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98463" y="3163610"/>
              <a:ext cx="1572299" cy="760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7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109208" y="5396424"/>
            <a:ext cx="9953744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সমাজের সার্বিক উন্নয়নে শ্রমজীবি মানুষদের অবদান ব্যাখ্যা করতে পারবে।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05740" y="536303"/>
            <a:ext cx="3202499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13147" y="1445888"/>
            <a:ext cx="499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6819" y="2478537"/>
            <a:ext cx="9489877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সংক্ষিপ্ত পরিচয় উল্লেখ করতে পারবে।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09208" y="4400091"/>
            <a:ext cx="687911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89980" y="3353598"/>
            <a:ext cx="6858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5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8" grpId="0"/>
      <p:bldP spid="69" grpId="0" animBg="1"/>
      <p:bldP spid="71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519535" y="4410571"/>
            <a:ext cx="274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947095" y="4988294"/>
            <a:ext cx="3556757" cy="1098197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19726" y="4960029"/>
            <a:ext cx="10114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47095" y="5364624"/>
            <a:ext cx="3471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69" y="2407708"/>
            <a:ext cx="2087792" cy="2035055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Rounded Rectangle 58"/>
          <p:cNvSpPr/>
          <p:nvPr/>
        </p:nvSpPr>
        <p:spPr>
          <a:xfrm>
            <a:off x="6652158" y="3729280"/>
            <a:ext cx="2729407" cy="1130528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57099" y="2352299"/>
            <a:ext cx="2882316" cy="1186295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97638" y="2340401"/>
            <a:ext cx="13675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59643" y="2594532"/>
            <a:ext cx="269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পরাধীনতা, অন্যায়,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অবিচার ও শোষণের বিরুদ্ধে প্রতিবাদ করায়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585683" y="3670194"/>
            <a:ext cx="2948300" cy="1143024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82552" y="3684221"/>
            <a:ext cx="11041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30219" y="4031645"/>
            <a:ext cx="273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26281" y="490711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083359" y="1130307"/>
            <a:ext cx="3476962" cy="1043427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055817" y="1118461"/>
            <a:ext cx="1160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57873" y="1569330"/>
            <a:ext cx="305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 মহকুমায়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691105" y="2318996"/>
            <a:ext cx="2690461" cy="1265022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67241" y="2342539"/>
            <a:ext cx="13280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যুদ্ধ-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06591" y="2812976"/>
            <a:ext cx="280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332046" y="3767127"/>
            <a:ext cx="13688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আত্মনিয়োগ-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06130" y="4188979"/>
            <a:ext cx="254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/>
      <p:bldP spid="57" grpId="0"/>
      <p:bldP spid="59" grpId="0" animBg="1"/>
      <p:bldP spid="60" grpId="0" animBg="1"/>
      <p:bldP spid="61" grpId="0"/>
      <p:bldP spid="62" grpId="0"/>
      <p:bldP spid="64" grpId="0" animBg="1"/>
      <p:bldP spid="65" grpId="0"/>
      <p:bldP spid="67" grpId="0"/>
      <p:bldP spid="70" grpId="0"/>
      <p:bldP spid="72" grpId="0" animBg="1"/>
      <p:bldP spid="74" grpId="0"/>
      <p:bldP spid="75" grpId="0"/>
      <p:bldP spid="76" grpId="0" animBg="1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-86167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 b="1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164779" y="464890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519518" y="1438813"/>
            <a:ext cx="4983807" cy="858404"/>
          </a:xfrm>
          <a:prstGeom prst="roundRect">
            <a:avLst/>
          </a:prstGeom>
          <a:noFill/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এখানে রেলগাড়ি।</a:t>
            </a:r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450979" y="1667836"/>
            <a:ext cx="2505023" cy="600147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entagon 56"/>
          <p:cNvSpPr/>
          <p:nvPr/>
        </p:nvSpPr>
        <p:spPr>
          <a:xfrm>
            <a:off x="447197" y="2761736"/>
            <a:ext cx="2505023" cy="600147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87921" y="2648506"/>
            <a:ext cx="5015403" cy="941847"/>
          </a:xfrm>
          <a:prstGeom prst="roundRect">
            <a:avLst/>
          </a:prstGeom>
          <a:noFill/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</a:t>
            </a:r>
            <a:r>
              <a:rPr lang="bn-BD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ঘানি টানার জন্য গরুর চোখে ঢাকনি পরানো হতো। ঐ ঢাকনির নাম ‘ঠুলি’।</a:t>
            </a:r>
            <a:endParaRPr lang="bn-BD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entagon 58"/>
          <p:cNvSpPr/>
          <p:nvPr/>
        </p:nvSpPr>
        <p:spPr>
          <a:xfrm>
            <a:off x="447197" y="3944927"/>
            <a:ext cx="2505023" cy="600147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পাই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41" y="2552686"/>
            <a:ext cx="3109782" cy="10994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2" descr="http://www.karatoa.com.bd/admin-kt/news_images/1038/image_1038_134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14" y="1298829"/>
            <a:ext cx="3125340" cy="11775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87" y="3733668"/>
            <a:ext cx="3127103" cy="12573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" name="Rounded Rectangle 63"/>
          <p:cNvSpPr/>
          <p:nvPr/>
        </p:nvSpPr>
        <p:spPr>
          <a:xfrm>
            <a:off x="6484292" y="3804319"/>
            <a:ext cx="5019031" cy="941847"/>
          </a:xfrm>
          <a:prstGeom prst="roundRect">
            <a:avLst/>
          </a:prstGeom>
          <a:noFill/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581057" y="5046688"/>
            <a:ext cx="4922266" cy="858404"/>
          </a:xfrm>
          <a:prstGeom prst="roundRect">
            <a:avLst/>
          </a:prstGeom>
          <a:noFill/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ইমারত</a:t>
            </a:r>
            <a:endParaRPr lang="bn-BD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entagon 66"/>
          <p:cNvSpPr/>
          <p:nvPr/>
        </p:nvSpPr>
        <p:spPr>
          <a:xfrm>
            <a:off x="447197" y="5216633"/>
            <a:ext cx="2505023" cy="600147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40" y="5040198"/>
            <a:ext cx="3161955" cy="11679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61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4" grpId="0" animBg="1"/>
      <p:bldP spid="65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152745" y="4765441"/>
            <a:ext cx="989453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জীবনী সম্পর্কে পাঁচটি বাক্য লেখ।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9827" y="582389"/>
            <a:ext cx="4708105" cy="3373333"/>
            <a:chOff x="3379827" y="582389"/>
            <a:chExt cx="5200339" cy="40419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827" y="582389"/>
              <a:ext cx="5200339" cy="404199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302" y="1203021"/>
              <a:ext cx="2289748" cy="11964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81" y="512400"/>
            <a:ext cx="1798417" cy="177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Rectangle 53"/>
          <p:cNvSpPr/>
          <p:nvPr/>
        </p:nvSpPr>
        <p:spPr>
          <a:xfrm>
            <a:off x="9444414" y="2208131"/>
            <a:ext cx="1961902" cy="3507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1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-68837" y="28133"/>
            <a:ext cx="12192000" cy="6858001"/>
          </a:xfrm>
          <a:prstGeom prst="frame">
            <a:avLst>
              <a:gd name="adj1" fmla="val 6102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FF0000"/>
              </a:solidFill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48746" y="30858"/>
            <a:ext cx="12197655" cy="536292"/>
            <a:chOff x="99326" y="287525"/>
            <a:chExt cx="11804008" cy="677907"/>
          </a:xfrm>
        </p:grpSpPr>
        <p:sp>
          <p:nvSpPr>
            <p:cNvPr id="131" name="Sun 130"/>
            <p:cNvSpPr/>
            <p:nvPr/>
          </p:nvSpPr>
          <p:spPr>
            <a:xfrm>
              <a:off x="99326" y="322149"/>
              <a:ext cx="483598" cy="5954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33" name="Sun 132"/>
            <p:cNvSpPr/>
            <p:nvPr/>
          </p:nvSpPr>
          <p:spPr>
            <a:xfrm>
              <a:off x="11421895" y="322149"/>
              <a:ext cx="481439" cy="643283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35" name="Diamond 134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Diamond 135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Diamond 136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Diamond 137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Diamond 138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Diamond 139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Diamond 140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Diamond 141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Diamond 142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Diamond 143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Diamond 144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Diamond 145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-14183" y="6271485"/>
            <a:ext cx="12100819" cy="586515"/>
            <a:chOff x="154547" y="-32128"/>
            <a:chExt cx="11710295" cy="741393"/>
          </a:xfrm>
        </p:grpSpPr>
        <p:sp>
          <p:nvSpPr>
            <p:cNvPr id="176" name="Sun 175"/>
            <p:cNvSpPr/>
            <p:nvPr/>
          </p:nvSpPr>
          <p:spPr>
            <a:xfrm>
              <a:off x="154547" y="15212"/>
              <a:ext cx="399244" cy="540912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178" name="Sun 177"/>
            <p:cNvSpPr/>
            <p:nvPr/>
          </p:nvSpPr>
          <p:spPr>
            <a:xfrm>
              <a:off x="11465596" y="-32128"/>
              <a:ext cx="399246" cy="540914"/>
            </a:xfrm>
            <a:prstGeom prst="su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 rot="16200000">
              <a:off x="5885457" y="-5031261"/>
              <a:ext cx="421740" cy="11059312"/>
              <a:chOff x="11587339" y="952566"/>
              <a:chExt cx="421740" cy="4677019"/>
            </a:xfrm>
          </p:grpSpPr>
          <p:sp>
            <p:nvSpPr>
              <p:cNvPr id="180" name="Diamond 179"/>
              <p:cNvSpPr/>
              <p:nvPr/>
            </p:nvSpPr>
            <p:spPr>
              <a:xfrm rot="21248586">
                <a:off x="11625975" y="32675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1" name="Diamond 180"/>
              <p:cNvSpPr/>
              <p:nvPr/>
            </p:nvSpPr>
            <p:spPr>
              <a:xfrm rot="21248586">
                <a:off x="11613096" y="373119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Diamond 181"/>
              <p:cNvSpPr/>
              <p:nvPr/>
            </p:nvSpPr>
            <p:spPr>
              <a:xfrm rot="21248586">
                <a:off x="11600219" y="415940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Diamond 182"/>
              <p:cNvSpPr/>
              <p:nvPr/>
            </p:nvSpPr>
            <p:spPr>
              <a:xfrm rot="21248586">
                <a:off x="11587340" y="462304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Diamond 183"/>
              <p:cNvSpPr/>
              <p:nvPr/>
            </p:nvSpPr>
            <p:spPr>
              <a:xfrm rot="21248586">
                <a:off x="11587339" y="517165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Diamond 184"/>
              <p:cNvSpPr/>
              <p:nvPr/>
            </p:nvSpPr>
            <p:spPr>
              <a:xfrm rot="21248586">
                <a:off x="11674228" y="952566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Diamond 185"/>
              <p:cNvSpPr/>
              <p:nvPr/>
            </p:nvSpPr>
            <p:spPr>
              <a:xfrm rot="21248586">
                <a:off x="11661349" y="1416205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Diamond 186"/>
              <p:cNvSpPr/>
              <p:nvPr/>
            </p:nvSpPr>
            <p:spPr>
              <a:xfrm rot="21248586">
                <a:off x="11648472" y="1844418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Diamond 187"/>
              <p:cNvSpPr/>
              <p:nvPr/>
            </p:nvSpPr>
            <p:spPr>
              <a:xfrm rot="21248586">
                <a:off x="11635593" y="230805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Diamond 188"/>
              <p:cNvSpPr/>
              <p:nvPr/>
            </p:nvSpPr>
            <p:spPr>
              <a:xfrm rot="21248586">
                <a:off x="11635592" y="2856667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0" name="Diamond 189"/>
              <p:cNvSpPr/>
              <p:nvPr/>
            </p:nvSpPr>
            <p:spPr>
              <a:xfrm rot="21248586">
                <a:off x="11622715" y="3284880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Diamond 190"/>
              <p:cNvSpPr/>
              <p:nvPr/>
            </p:nvSpPr>
            <p:spPr>
              <a:xfrm rot="21248586">
                <a:off x="11609836" y="3748519"/>
                <a:ext cx="334851" cy="457927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 rot="10800000">
            <a:off x="-2534" y="471312"/>
            <a:ext cx="295465" cy="5771529"/>
            <a:chOff x="11635592" y="952566"/>
            <a:chExt cx="373487" cy="2362028"/>
          </a:xfrm>
        </p:grpSpPr>
        <p:sp>
          <p:nvSpPr>
            <p:cNvPr id="202" name="Diamond 201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3" name="Diamond 202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4" name="Diamond 203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5" name="Diamond 204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06" name="Diamond 205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 rot="10800000">
            <a:off x="11812868" y="446602"/>
            <a:ext cx="295465" cy="5771529"/>
            <a:chOff x="11635592" y="952566"/>
            <a:chExt cx="373487" cy="2362028"/>
          </a:xfrm>
        </p:grpSpPr>
        <p:sp>
          <p:nvSpPr>
            <p:cNvPr id="210" name="Diamond 209"/>
            <p:cNvSpPr/>
            <p:nvPr/>
          </p:nvSpPr>
          <p:spPr>
            <a:xfrm rot="21248586">
              <a:off x="11674228" y="952566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1" name="Diamond 210"/>
            <p:cNvSpPr/>
            <p:nvPr/>
          </p:nvSpPr>
          <p:spPr>
            <a:xfrm rot="21248586">
              <a:off x="11661349" y="1416205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2" name="Diamond 211"/>
            <p:cNvSpPr/>
            <p:nvPr/>
          </p:nvSpPr>
          <p:spPr>
            <a:xfrm rot="21248586">
              <a:off x="11648472" y="1844418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3" name="Diamond 212"/>
            <p:cNvSpPr/>
            <p:nvPr/>
          </p:nvSpPr>
          <p:spPr>
            <a:xfrm rot="21248586">
              <a:off x="11635593" y="230805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  <p:sp>
          <p:nvSpPr>
            <p:cNvPr id="214" name="Diamond 213"/>
            <p:cNvSpPr/>
            <p:nvPr/>
          </p:nvSpPr>
          <p:spPr>
            <a:xfrm rot="21248586">
              <a:off x="11635592" y="2856667"/>
              <a:ext cx="334851" cy="457927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1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03" y="1600836"/>
            <a:ext cx="5221228" cy="3456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61955" y="1030776"/>
            <a:ext cx="3464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33252" y="1022412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3" y="1545562"/>
            <a:ext cx="4765433" cy="36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715</Words>
  <Application>Microsoft Office PowerPoint</Application>
  <PresentationFormat>Widescreen</PresentationFormat>
  <Paragraphs>106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Shahjalal</dc:creator>
  <cp:lastModifiedBy>Md. Shahjalal</cp:lastModifiedBy>
  <cp:revision>143</cp:revision>
  <dcterms:created xsi:type="dcterms:W3CDTF">2019-12-01T09:31:36Z</dcterms:created>
  <dcterms:modified xsi:type="dcterms:W3CDTF">2020-04-22T16:26:17Z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11674133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