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7"/>
  </p:notesMasterIdLst>
  <p:sldIdLst>
    <p:sldId id="431" r:id="rId2"/>
    <p:sldId id="432" r:id="rId3"/>
    <p:sldId id="455" r:id="rId4"/>
    <p:sldId id="347" r:id="rId5"/>
    <p:sldId id="429" r:id="rId6"/>
    <p:sldId id="349" r:id="rId7"/>
    <p:sldId id="351" r:id="rId8"/>
    <p:sldId id="473" r:id="rId9"/>
    <p:sldId id="459" r:id="rId10"/>
    <p:sldId id="472" r:id="rId11"/>
    <p:sldId id="471" r:id="rId12"/>
    <p:sldId id="479" r:id="rId13"/>
    <p:sldId id="474" r:id="rId14"/>
    <p:sldId id="475" r:id="rId15"/>
    <p:sldId id="484" r:id="rId16"/>
    <p:sldId id="476" r:id="rId17"/>
    <p:sldId id="480" r:id="rId18"/>
    <p:sldId id="481" r:id="rId19"/>
    <p:sldId id="477" r:id="rId20"/>
    <p:sldId id="453" r:id="rId21"/>
    <p:sldId id="423" r:id="rId22"/>
    <p:sldId id="425" r:id="rId23"/>
    <p:sldId id="483" r:id="rId24"/>
    <p:sldId id="420" r:id="rId25"/>
    <p:sldId id="48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xmlns="" userId="user" providerId="None"/>
      </p:ext>
    </p:extLst>
  </p:cmAuthor>
  <p:cmAuthor id="2" name="Sabrin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FFCC"/>
    <a:srgbClr val="00669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1" autoAdjust="0"/>
    <p:restoredTop sz="79715" autoAdjust="0"/>
  </p:normalViewPr>
  <p:slideViewPr>
    <p:cSldViewPr>
      <p:cViewPr>
        <p:scale>
          <a:sx n="57" d="100"/>
          <a:sy n="57" d="100"/>
        </p:scale>
        <p:origin x="-1866" y="-108"/>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180" d="100"/>
        <a:sy n="180" d="100"/>
      </p:scale>
      <p:origin x="0" y="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E33B98-B1A7-4DF8-9A08-84542C35040B}"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588FEF75-78BC-47FB-A56A-D3C680510C89}">
      <dgm:prSet phldrT="[Text]" custT="1"/>
      <dgm:spPr>
        <a:solidFill>
          <a:schemeClr val="accent3">
            <a:lumMod val="75000"/>
            <a:alpha val="50000"/>
          </a:schemeClr>
        </a:solidFill>
      </dgm:spPr>
      <dgm:t>
        <a:bodyPr/>
        <a:lstStyle/>
        <a:p>
          <a:r>
            <a:rPr lang="bn-BD"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গ্রন্থ</a:t>
          </a:r>
          <a:endParaRPr lang="en-US" sz="8000" dirty="0"/>
        </a:p>
      </dgm:t>
    </dgm:pt>
    <dgm:pt modelId="{EFA5D203-C287-40E1-B7F8-CB2129478D2D}" type="parTrans" cxnId="{DFAC6D18-FE2A-44B5-917E-10A07ED60D75}">
      <dgm:prSet/>
      <dgm:spPr/>
      <dgm:t>
        <a:bodyPr/>
        <a:lstStyle/>
        <a:p>
          <a:endParaRPr lang="en-US"/>
        </a:p>
      </dgm:t>
    </dgm:pt>
    <dgm:pt modelId="{9045A5C7-1C80-4D5C-914C-D2EE42D535A4}" type="sibTrans" cxnId="{DFAC6D18-FE2A-44B5-917E-10A07ED60D75}">
      <dgm:prSet/>
      <dgm:spPr/>
      <dgm:t>
        <a:bodyPr/>
        <a:lstStyle/>
        <a:p>
          <a:endParaRPr lang="en-US"/>
        </a:p>
      </dgm:t>
    </dgm:pt>
    <dgm:pt modelId="{D90D20AD-92EA-4517-B09C-6B5F31875B21}">
      <dgm:prSet phldrT="[Text]" custT="1"/>
      <dgm:spPr/>
      <dgm:t>
        <a:bodyPr/>
        <a:lstStyle/>
        <a:p>
          <a:r>
            <a:rPr lang="en-US" sz="2400" b="1" dirty="0" err="1" smtClean="0">
              <a:solidFill>
                <a:schemeClr val="tx1"/>
              </a:solidFill>
              <a:latin typeface="NikoshBAN" pitchFamily="2" charset="0"/>
              <a:cs typeface="NikoshBAN" pitchFamily="2" charset="0"/>
            </a:rPr>
            <a:t>বনফুলের</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গল্প</a:t>
          </a:r>
          <a:endParaRPr lang="en-US" sz="2400" b="1" dirty="0"/>
        </a:p>
      </dgm:t>
    </dgm:pt>
    <dgm:pt modelId="{E9F5913A-1F0B-4037-86F7-9F44A39210EA}" type="parTrans" cxnId="{826BB2E8-AFE8-48E8-B44E-45D4B4C694D7}">
      <dgm:prSet/>
      <dgm:spPr/>
      <dgm:t>
        <a:bodyPr/>
        <a:lstStyle/>
        <a:p>
          <a:endParaRPr lang="en-US"/>
        </a:p>
      </dgm:t>
    </dgm:pt>
    <dgm:pt modelId="{CD0890EE-3460-40F5-80CC-6E5D78BC6BF4}" type="sibTrans" cxnId="{826BB2E8-AFE8-48E8-B44E-45D4B4C694D7}">
      <dgm:prSet/>
      <dgm:spPr/>
      <dgm:t>
        <a:bodyPr/>
        <a:lstStyle/>
        <a:p>
          <a:endParaRPr lang="en-US"/>
        </a:p>
      </dgm:t>
    </dgm:pt>
    <dgm:pt modelId="{22764B6F-3060-4BD9-B8DD-D77E4573A648}">
      <dgm:prSet phldrT="[Text]" custT="1"/>
      <dgm:spPr/>
      <dgm:t>
        <a:bodyPr/>
        <a:lstStyle/>
        <a:p>
          <a:r>
            <a:rPr lang="en-US" sz="2400" b="1" dirty="0" err="1" smtClean="0">
              <a:solidFill>
                <a:schemeClr val="tx1"/>
              </a:solidFill>
              <a:latin typeface="NikoshBAN" pitchFamily="2" charset="0"/>
              <a:cs typeface="NikoshBAN" pitchFamily="2" charset="0"/>
            </a:rPr>
            <a:t>অদৃশ্যলোকে</a:t>
          </a:r>
          <a:endParaRPr lang="en-US" sz="2400" b="1" dirty="0"/>
        </a:p>
      </dgm:t>
    </dgm:pt>
    <dgm:pt modelId="{D65BF2CD-FE45-4306-970F-5931A2363585}" type="parTrans" cxnId="{1E6D4621-92A7-4AAC-87A3-405883CFC514}">
      <dgm:prSet/>
      <dgm:spPr/>
      <dgm:t>
        <a:bodyPr/>
        <a:lstStyle/>
        <a:p>
          <a:endParaRPr lang="en-US"/>
        </a:p>
      </dgm:t>
    </dgm:pt>
    <dgm:pt modelId="{9A703F72-BE65-46CC-A403-819F7B8691E5}" type="sibTrans" cxnId="{1E6D4621-92A7-4AAC-87A3-405883CFC514}">
      <dgm:prSet/>
      <dgm:spPr/>
      <dgm:t>
        <a:bodyPr/>
        <a:lstStyle/>
        <a:p>
          <a:endParaRPr lang="en-US"/>
        </a:p>
      </dgm:t>
    </dgm:pt>
    <dgm:pt modelId="{A654A8AF-A75C-41C3-9837-EF2F47A26E2E}">
      <dgm:prSet phldrT="[Text]" custT="1"/>
      <dgm:spPr/>
      <dgm:t>
        <a:bodyPr/>
        <a:lstStyle/>
        <a:p>
          <a:r>
            <a:rPr lang="en-US" sz="2400" b="1" dirty="0" err="1" smtClean="0">
              <a:latin typeface="NikoshBAN" pitchFamily="2" charset="0"/>
              <a:cs typeface="NikoshBAN" pitchFamily="2" charset="0"/>
            </a:rPr>
            <a:t>বহুবর্ণ</a:t>
          </a:r>
          <a:r>
            <a:rPr lang="en-US" sz="2400" b="1" dirty="0" smtClean="0">
              <a:latin typeface="NikoshBAN" pitchFamily="2" charset="0"/>
              <a:cs typeface="NikoshBAN" pitchFamily="2" charset="0"/>
            </a:rPr>
            <a:t> </a:t>
          </a:r>
          <a:endParaRPr lang="en-US" sz="2400" b="1" dirty="0"/>
        </a:p>
      </dgm:t>
    </dgm:pt>
    <dgm:pt modelId="{47315665-70A3-44A7-9508-2585339356B6}" type="parTrans" cxnId="{1C1F0766-B4F0-4D6D-A885-9EC5E80B372B}">
      <dgm:prSet/>
      <dgm:spPr/>
      <dgm:t>
        <a:bodyPr/>
        <a:lstStyle/>
        <a:p>
          <a:endParaRPr lang="en-US"/>
        </a:p>
      </dgm:t>
    </dgm:pt>
    <dgm:pt modelId="{10282FB0-63CD-4A98-AD35-BBFBD25D4D9D}" type="sibTrans" cxnId="{1C1F0766-B4F0-4D6D-A885-9EC5E80B372B}">
      <dgm:prSet/>
      <dgm:spPr/>
      <dgm:t>
        <a:bodyPr/>
        <a:lstStyle/>
        <a:p>
          <a:endParaRPr lang="en-US"/>
        </a:p>
      </dgm:t>
    </dgm:pt>
    <dgm:pt modelId="{7DDE1F8F-1CC1-4359-9CA9-3267639717D6}">
      <dgm:prSet phldrT="[Text]" custT="1"/>
      <dgm:spPr/>
      <dgm:t>
        <a:bodyPr/>
        <a:lstStyle/>
        <a:p>
          <a:r>
            <a:rPr lang="en-US" sz="2400" b="1" dirty="0" err="1" smtClean="0">
              <a:solidFill>
                <a:schemeClr val="tx1"/>
              </a:solidFill>
              <a:latin typeface="NikoshBAN" pitchFamily="2" charset="0"/>
              <a:cs typeface="NikoshBAN" pitchFamily="2" charset="0"/>
            </a:rPr>
            <a:t>বাহুল্য</a:t>
          </a:r>
          <a:endParaRPr lang="en-US" sz="2400" b="1" dirty="0"/>
        </a:p>
      </dgm:t>
    </dgm:pt>
    <dgm:pt modelId="{7F33FCB7-EDBB-481D-8A5C-1666D240EC80}" type="parTrans" cxnId="{75F24556-D26A-418F-96BB-2F9050911188}">
      <dgm:prSet/>
      <dgm:spPr/>
      <dgm:t>
        <a:bodyPr/>
        <a:lstStyle/>
        <a:p>
          <a:endParaRPr lang="en-US"/>
        </a:p>
      </dgm:t>
    </dgm:pt>
    <dgm:pt modelId="{25678089-15B3-4D41-BCC3-93DC55A4A1F7}" type="sibTrans" cxnId="{75F24556-D26A-418F-96BB-2F9050911188}">
      <dgm:prSet/>
      <dgm:spPr/>
      <dgm:t>
        <a:bodyPr/>
        <a:lstStyle/>
        <a:p>
          <a:endParaRPr lang="en-US"/>
        </a:p>
      </dgm:t>
    </dgm:pt>
    <dgm:pt modelId="{869AC91D-7C52-4053-AF92-A387391FA85A}">
      <dgm:prSet custT="1"/>
      <dgm:spPr/>
      <dgm:t>
        <a:bodyPr/>
        <a:lstStyle/>
        <a:p>
          <a:r>
            <a:rPr lang="en-US" sz="2000" b="1" dirty="0" err="1" smtClean="0">
              <a:solidFill>
                <a:schemeClr val="tx1"/>
              </a:solidFill>
              <a:latin typeface="NikoshBAN" pitchFamily="2" charset="0"/>
              <a:cs typeface="NikoshBAN" pitchFamily="2" charset="0"/>
            </a:rPr>
            <a:t>অনুগামিনী</a:t>
          </a:r>
          <a:endParaRPr lang="bn-BD" sz="2000" b="1" dirty="0" smtClean="0">
            <a:solidFill>
              <a:schemeClr val="tx1"/>
            </a:solidFill>
            <a:latin typeface="NikoshBAN" pitchFamily="2" charset="0"/>
            <a:cs typeface="NikoshBAN" pitchFamily="2" charset="0"/>
          </a:endParaRPr>
        </a:p>
      </dgm:t>
    </dgm:pt>
    <dgm:pt modelId="{3074BF60-4124-4379-BB0E-C62317BA741F}" type="parTrans" cxnId="{9674EFD0-B891-4C9F-A7A7-E4E47608C7C3}">
      <dgm:prSet/>
      <dgm:spPr/>
      <dgm:t>
        <a:bodyPr/>
        <a:lstStyle/>
        <a:p>
          <a:endParaRPr lang="en-US"/>
        </a:p>
      </dgm:t>
    </dgm:pt>
    <dgm:pt modelId="{6A8B76EF-4C56-4F02-A7F0-104B7AC31AA7}" type="sibTrans" cxnId="{9674EFD0-B891-4C9F-A7A7-E4E47608C7C3}">
      <dgm:prSet/>
      <dgm:spPr/>
      <dgm:t>
        <a:bodyPr/>
        <a:lstStyle/>
        <a:p>
          <a:endParaRPr lang="en-US"/>
        </a:p>
      </dgm:t>
    </dgm:pt>
    <dgm:pt modelId="{FFCE0528-2784-45A2-93F3-98961F0232E3}" type="pres">
      <dgm:prSet presAssocID="{BAE33B98-B1A7-4DF8-9A08-84542C35040B}" presName="composite" presStyleCnt="0">
        <dgm:presLayoutVars>
          <dgm:chMax val="1"/>
          <dgm:dir/>
          <dgm:resizeHandles val="exact"/>
        </dgm:presLayoutVars>
      </dgm:prSet>
      <dgm:spPr/>
      <dgm:t>
        <a:bodyPr/>
        <a:lstStyle/>
        <a:p>
          <a:endParaRPr lang="en-US"/>
        </a:p>
      </dgm:t>
    </dgm:pt>
    <dgm:pt modelId="{62463F0F-CD3F-4989-872A-5BB23EC71771}" type="pres">
      <dgm:prSet presAssocID="{BAE33B98-B1A7-4DF8-9A08-84542C35040B}" presName="radial" presStyleCnt="0">
        <dgm:presLayoutVars>
          <dgm:animLvl val="ctr"/>
        </dgm:presLayoutVars>
      </dgm:prSet>
      <dgm:spPr/>
    </dgm:pt>
    <dgm:pt modelId="{D0EBF244-E6C6-4D5A-B6A9-F39339BC78FD}" type="pres">
      <dgm:prSet presAssocID="{588FEF75-78BC-47FB-A56A-D3C680510C89}" presName="centerShape" presStyleLbl="vennNode1" presStyleIdx="0" presStyleCnt="6"/>
      <dgm:spPr/>
      <dgm:t>
        <a:bodyPr/>
        <a:lstStyle/>
        <a:p>
          <a:endParaRPr lang="en-US"/>
        </a:p>
      </dgm:t>
    </dgm:pt>
    <dgm:pt modelId="{1A2B0A7D-BDDB-4B5B-B1E8-9788CF835D86}" type="pres">
      <dgm:prSet presAssocID="{D90D20AD-92EA-4517-B09C-6B5F31875B21}" presName="node" presStyleLbl="vennNode1" presStyleIdx="1" presStyleCnt="6" custScaleX="165683" custScaleY="127395" custRadScaleRad="82788" custRadScaleInc="-7945">
        <dgm:presLayoutVars>
          <dgm:bulletEnabled val="1"/>
        </dgm:presLayoutVars>
      </dgm:prSet>
      <dgm:spPr/>
      <dgm:t>
        <a:bodyPr/>
        <a:lstStyle/>
        <a:p>
          <a:endParaRPr lang="en-US"/>
        </a:p>
      </dgm:t>
    </dgm:pt>
    <dgm:pt modelId="{2A482C46-CC24-4135-87F2-E2FFA48D0BFE}" type="pres">
      <dgm:prSet presAssocID="{22764B6F-3060-4BD9-B8DD-D77E4573A648}" presName="node" presStyleLbl="vennNode1" presStyleIdx="2" presStyleCnt="6" custScaleX="150313" custScaleY="119581" custRadScaleRad="83871" custRadScaleInc="89426">
        <dgm:presLayoutVars>
          <dgm:bulletEnabled val="1"/>
        </dgm:presLayoutVars>
      </dgm:prSet>
      <dgm:spPr/>
      <dgm:t>
        <a:bodyPr/>
        <a:lstStyle/>
        <a:p>
          <a:endParaRPr lang="en-US"/>
        </a:p>
      </dgm:t>
    </dgm:pt>
    <dgm:pt modelId="{F82EAE02-9920-44C1-8F98-7DB579B5384E}" type="pres">
      <dgm:prSet presAssocID="{A654A8AF-A75C-41C3-9837-EF2F47A26E2E}" presName="node" presStyleLbl="vennNode1" presStyleIdx="3" presStyleCnt="6" custScaleX="156158" custScaleY="121083" custRadScaleRad="93527" custRadScaleInc="-100123">
        <dgm:presLayoutVars>
          <dgm:bulletEnabled val="1"/>
        </dgm:presLayoutVars>
      </dgm:prSet>
      <dgm:spPr/>
      <dgm:t>
        <a:bodyPr/>
        <a:lstStyle/>
        <a:p>
          <a:endParaRPr lang="en-US"/>
        </a:p>
      </dgm:t>
    </dgm:pt>
    <dgm:pt modelId="{AC91A442-136D-4C6A-9B4C-51B5B7D86089}" type="pres">
      <dgm:prSet presAssocID="{7DDE1F8F-1CC1-4359-9CA9-3267639717D6}" presName="node" presStyleLbl="vennNode1" presStyleIdx="4" presStyleCnt="6" custScaleX="153590" custScaleY="124865" custRadScaleRad="71044" custRadScaleInc="11084">
        <dgm:presLayoutVars>
          <dgm:bulletEnabled val="1"/>
        </dgm:presLayoutVars>
      </dgm:prSet>
      <dgm:spPr/>
      <dgm:t>
        <a:bodyPr/>
        <a:lstStyle/>
        <a:p>
          <a:endParaRPr lang="en-US"/>
        </a:p>
      </dgm:t>
    </dgm:pt>
    <dgm:pt modelId="{3987FEF4-9BE3-4453-B01E-559420D59FB5}" type="pres">
      <dgm:prSet presAssocID="{869AC91D-7C52-4053-AF92-A387391FA85A}" presName="node" presStyleLbl="vennNode1" presStyleIdx="5" presStyleCnt="6" custScaleX="162344" custScaleY="107807" custRadScaleRad="92889" custRadScaleInc="-9577">
        <dgm:presLayoutVars>
          <dgm:bulletEnabled val="1"/>
        </dgm:presLayoutVars>
      </dgm:prSet>
      <dgm:spPr/>
      <dgm:t>
        <a:bodyPr/>
        <a:lstStyle/>
        <a:p>
          <a:endParaRPr lang="en-US"/>
        </a:p>
      </dgm:t>
    </dgm:pt>
  </dgm:ptLst>
  <dgm:cxnLst>
    <dgm:cxn modelId="{8C32DC9B-9026-4BC6-8F7F-2343C2A8A883}" type="presOf" srcId="{588FEF75-78BC-47FB-A56A-D3C680510C89}" destId="{D0EBF244-E6C6-4D5A-B6A9-F39339BC78FD}" srcOrd="0" destOrd="0" presId="urn:microsoft.com/office/officeart/2005/8/layout/radial3"/>
    <dgm:cxn modelId="{DFAC6D18-FE2A-44B5-917E-10A07ED60D75}" srcId="{BAE33B98-B1A7-4DF8-9A08-84542C35040B}" destId="{588FEF75-78BC-47FB-A56A-D3C680510C89}" srcOrd="0" destOrd="0" parTransId="{EFA5D203-C287-40E1-B7F8-CB2129478D2D}" sibTransId="{9045A5C7-1C80-4D5C-914C-D2EE42D535A4}"/>
    <dgm:cxn modelId="{EAE116A2-A8D4-4DB8-A604-2C8AFE755ED6}" type="presOf" srcId="{869AC91D-7C52-4053-AF92-A387391FA85A}" destId="{3987FEF4-9BE3-4453-B01E-559420D59FB5}" srcOrd="0" destOrd="0" presId="urn:microsoft.com/office/officeart/2005/8/layout/radial3"/>
    <dgm:cxn modelId="{826BB2E8-AFE8-48E8-B44E-45D4B4C694D7}" srcId="{588FEF75-78BC-47FB-A56A-D3C680510C89}" destId="{D90D20AD-92EA-4517-B09C-6B5F31875B21}" srcOrd="0" destOrd="0" parTransId="{E9F5913A-1F0B-4037-86F7-9F44A39210EA}" sibTransId="{CD0890EE-3460-40F5-80CC-6E5D78BC6BF4}"/>
    <dgm:cxn modelId="{BD581308-9946-459D-BA21-18D9146DBAD7}" type="presOf" srcId="{A654A8AF-A75C-41C3-9837-EF2F47A26E2E}" destId="{F82EAE02-9920-44C1-8F98-7DB579B5384E}" srcOrd="0" destOrd="0" presId="urn:microsoft.com/office/officeart/2005/8/layout/radial3"/>
    <dgm:cxn modelId="{1C1F0766-B4F0-4D6D-A885-9EC5E80B372B}" srcId="{588FEF75-78BC-47FB-A56A-D3C680510C89}" destId="{A654A8AF-A75C-41C3-9837-EF2F47A26E2E}" srcOrd="2" destOrd="0" parTransId="{47315665-70A3-44A7-9508-2585339356B6}" sibTransId="{10282FB0-63CD-4A98-AD35-BBFBD25D4D9D}"/>
    <dgm:cxn modelId="{75F24556-D26A-418F-96BB-2F9050911188}" srcId="{588FEF75-78BC-47FB-A56A-D3C680510C89}" destId="{7DDE1F8F-1CC1-4359-9CA9-3267639717D6}" srcOrd="3" destOrd="0" parTransId="{7F33FCB7-EDBB-481D-8A5C-1666D240EC80}" sibTransId="{25678089-15B3-4D41-BCC3-93DC55A4A1F7}"/>
    <dgm:cxn modelId="{9674EFD0-B891-4C9F-A7A7-E4E47608C7C3}" srcId="{588FEF75-78BC-47FB-A56A-D3C680510C89}" destId="{869AC91D-7C52-4053-AF92-A387391FA85A}" srcOrd="4" destOrd="0" parTransId="{3074BF60-4124-4379-BB0E-C62317BA741F}" sibTransId="{6A8B76EF-4C56-4F02-A7F0-104B7AC31AA7}"/>
    <dgm:cxn modelId="{C76A70D4-357E-41E4-8558-ACB2E2DAD23E}" type="presOf" srcId="{BAE33B98-B1A7-4DF8-9A08-84542C35040B}" destId="{FFCE0528-2784-45A2-93F3-98961F0232E3}" srcOrd="0" destOrd="0" presId="urn:microsoft.com/office/officeart/2005/8/layout/radial3"/>
    <dgm:cxn modelId="{CFB957BA-8BF5-42C8-A46F-1357BCFF264F}" type="presOf" srcId="{D90D20AD-92EA-4517-B09C-6B5F31875B21}" destId="{1A2B0A7D-BDDB-4B5B-B1E8-9788CF835D86}" srcOrd="0" destOrd="0" presId="urn:microsoft.com/office/officeart/2005/8/layout/radial3"/>
    <dgm:cxn modelId="{1E6D4621-92A7-4AAC-87A3-405883CFC514}" srcId="{588FEF75-78BC-47FB-A56A-D3C680510C89}" destId="{22764B6F-3060-4BD9-B8DD-D77E4573A648}" srcOrd="1" destOrd="0" parTransId="{D65BF2CD-FE45-4306-970F-5931A2363585}" sibTransId="{9A703F72-BE65-46CC-A403-819F7B8691E5}"/>
    <dgm:cxn modelId="{01D854D5-030B-4158-BC48-BE3E8F4F5C6B}" type="presOf" srcId="{22764B6F-3060-4BD9-B8DD-D77E4573A648}" destId="{2A482C46-CC24-4135-87F2-E2FFA48D0BFE}" srcOrd="0" destOrd="0" presId="urn:microsoft.com/office/officeart/2005/8/layout/radial3"/>
    <dgm:cxn modelId="{9664DE84-7537-49E0-8AE4-AB56FFDC7F1D}" type="presOf" srcId="{7DDE1F8F-1CC1-4359-9CA9-3267639717D6}" destId="{AC91A442-136D-4C6A-9B4C-51B5B7D86089}" srcOrd="0" destOrd="0" presId="urn:microsoft.com/office/officeart/2005/8/layout/radial3"/>
    <dgm:cxn modelId="{440D23AB-7B0D-4607-91E4-F8202F9B622F}" type="presParOf" srcId="{FFCE0528-2784-45A2-93F3-98961F0232E3}" destId="{62463F0F-CD3F-4989-872A-5BB23EC71771}" srcOrd="0" destOrd="0" presId="urn:microsoft.com/office/officeart/2005/8/layout/radial3"/>
    <dgm:cxn modelId="{1865B5D9-05A1-4E12-B7B9-14130A7E54B2}" type="presParOf" srcId="{62463F0F-CD3F-4989-872A-5BB23EC71771}" destId="{D0EBF244-E6C6-4D5A-B6A9-F39339BC78FD}" srcOrd="0" destOrd="0" presId="urn:microsoft.com/office/officeart/2005/8/layout/radial3"/>
    <dgm:cxn modelId="{E8F59E0A-E7EC-4993-A545-3D5C4C1CCE71}" type="presParOf" srcId="{62463F0F-CD3F-4989-872A-5BB23EC71771}" destId="{1A2B0A7D-BDDB-4B5B-B1E8-9788CF835D86}" srcOrd="1" destOrd="0" presId="urn:microsoft.com/office/officeart/2005/8/layout/radial3"/>
    <dgm:cxn modelId="{BF0F4C6E-671C-4170-AE11-6876E2E0B6B7}" type="presParOf" srcId="{62463F0F-CD3F-4989-872A-5BB23EC71771}" destId="{2A482C46-CC24-4135-87F2-E2FFA48D0BFE}" srcOrd="2" destOrd="0" presId="urn:microsoft.com/office/officeart/2005/8/layout/radial3"/>
    <dgm:cxn modelId="{9F824CDE-6B9B-4989-BCC3-642033E74FE2}" type="presParOf" srcId="{62463F0F-CD3F-4989-872A-5BB23EC71771}" destId="{F82EAE02-9920-44C1-8F98-7DB579B5384E}" srcOrd="3" destOrd="0" presId="urn:microsoft.com/office/officeart/2005/8/layout/radial3"/>
    <dgm:cxn modelId="{B22A2A8B-1D35-4C5A-8FD7-26829FD92C4F}" type="presParOf" srcId="{62463F0F-CD3F-4989-872A-5BB23EC71771}" destId="{AC91A442-136D-4C6A-9B4C-51B5B7D86089}" srcOrd="4" destOrd="0" presId="urn:microsoft.com/office/officeart/2005/8/layout/radial3"/>
    <dgm:cxn modelId="{C7F61E47-DFCA-47D7-9D3F-900CE5A62EF0}" type="presParOf" srcId="{62463F0F-CD3F-4989-872A-5BB23EC71771}" destId="{3987FEF4-9BE3-4453-B01E-559420D59FB5}"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5BD4C9-21B0-4C01-8C3A-F52EBBC65BF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A46F88A-6AB9-40B2-8AC4-2262665F9F42}">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AU" sz="2000" b="1" dirty="0" err="1" smtClean="0">
              <a:latin typeface="NikoshBAN" pitchFamily="2" charset="0"/>
              <a:cs typeface="NikoshBAN" pitchFamily="2" charset="0"/>
            </a:rPr>
            <a:t>বলাইচাঁদ</a:t>
          </a:r>
          <a:r>
            <a:rPr lang="en-AU" sz="2000" b="1" dirty="0" smtClean="0">
              <a:latin typeface="NikoshBAN" pitchFamily="2" charset="0"/>
              <a:cs typeface="NikoshBAN" pitchFamily="2" charset="0"/>
            </a:rPr>
            <a:t> </a:t>
          </a:r>
          <a:r>
            <a:rPr lang="en-AU" sz="2000" b="1" dirty="0" err="1" smtClean="0">
              <a:latin typeface="NikoshBAN" pitchFamily="2" charset="0"/>
              <a:cs typeface="NikoshBAN" pitchFamily="2" charset="0"/>
            </a:rPr>
            <a:t>মুখোপাধ্যায়</a:t>
          </a:r>
          <a:endParaRPr lang="en-US" sz="2000" b="1" dirty="0">
            <a:latin typeface="NikoshBAN" pitchFamily="2" charset="0"/>
            <a:cs typeface="NikoshBAN" pitchFamily="2" charset="0"/>
          </a:endParaRPr>
        </a:p>
      </dgm:t>
    </dgm:pt>
    <dgm:pt modelId="{7B7C96FB-B274-41AC-9CC0-61C135728284}" type="parTrans" cxnId="{E1D68798-CB85-4B55-9A2F-16951D10AD70}">
      <dgm:prSet/>
      <dgm:spPr/>
      <dgm:t>
        <a:bodyPr/>
        <a:lstStyle/>
        <a:p>
          <a:endParaRPr lang="en-US" sz="1400"/>
        </a:p>
      </dgm:t>
    </dgm:pt>
    <dgm:pt modelId="{09C29471-1DAA-4AFE-8282-0C3B2A081DEA}" type="sibTrans" cxnId="{E1D68798-CB85-4B55-9A2F-16951D10AD70}">
      <dgm:prSet/>
      <dgm:spPr>
        <a:ln w="38100"/>
      </dgm:spPr>
      <dgm:t>
        <a:bodyPr/>
        <a:lstStyle/>
        <a:p>
          <a:endParaRPr lang="en-US" sz="2800">
            <a:latin typeface="NikoshBAN" pitchFamily="2" charset="0"/>
            <a:cs typeface="NikoshBAN" pitchFamily="2" charset="0"/>
          </a:endParaRPr>
        </a:p>
      </dgm:t>
    </dgm:pt>
    <dgm:pt modelId="{D22F6B75-0F30-4627-8C9C-6B6D419D307C}">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bn-BD" sz="2000" b="1" dirty="0" smtClean="0">
              <a:latin typeface="NikoshBAN" pitchFamily="2" charset="0"/>
              <a:cs typeface="NikoshBAN" pitchFamily="2" charset="0"/>
            </a:rPr>
            <a:t>জন্ম</a:t>
          </a:r>
          <a:r>
            <a:rPr lang="en-US" sz="2000" b="1" dirty="0" smtClean="0">
              <a:latin typeface="NikoshBAN" pitchFamily="2" charset="0"/>
              <a:cs typeface="NikoshBAN" pitchFamily="2" charset="0"/>
            </a:rPr>
            <a:t>:</a:t>
          </a:r>
          <a:r>
            <a:rPr lang="bn-BD" sz="2000" b="1" dirty="0" smtClean="0">
              <a:latin typeface="NikoshBAN" pitchFamily="2" charset="0"/>
              <a:cs typeface="NikoshBAN" pitchFamily="2" charset="0"/>
            </a:rPr>
            <a:t> </a:t>
          </a:r>
          <a:r>
            <a:rPr lang="en-US" sz="2000" b="1" dirty="0" smtClean="0">
              <a:latin typeface="NikoshBAN" pitchFamily="2" charset="0"/>
              <a:cs typeface="NikoshBAN" pitchFamily="2" charset="0"/>
            </a:rPr>
            <a:t>১৮৯৯</a:t>
          </a:r>
          <a:r>
            <a:rPr lang="bn-BD" sz="2000" b="1" dirty="0" smtClean="0">
              <a:latin typeface="NikoshBAN" pitchFamily="2" charset="0"/>
              <a:cs typeface="NikoshBAN" pitchFamily="2" charset="0"/>
            </a:rPr>
            <a:t> খ্রিষ্টাব্দ</a:t>
          </a:r>
          <a:endParaRPr lang="en-US" sz="2000" b="1" dirty="0">
            <a:latin typeface="NikoshBAN" pitchFamily="2" charset="0"/>
            <a:cs typeface="NikoshBAN" pitchFamily="2" charset="0"/>
          </a:endParaRPr>
        </a:p>
      </dgm:t>
    </dgm:pt>
    <dgm:pt modelId="{E5647505-1704-4508-8B3B-5375FA64AD34}" type="parTrans" cxnId="{94D881D0-0914-4631-9CC1-DE631DB395CC}">
      <dgm:prSet/>
      <dgm:spPr/>
      <dgm:t>
        <a:bodyPr/>
        <a:lstStyle/>
        <a:p>
          <a:endParaRPr lang="en-US" sz="1400"/>
        </a:p>
      </dgm:t>
    </dgm:pt>
    <dgm:pt modelId="{4128D9AB-A9B6-4AED-981A-538BF7616932}" type="sibTrans" cxnId="{94D881D0-0914-4631-9CC1-DE631DB395CC}">
      <dgm:prSet/>
      <dgm:spPr>
        <a:ln w="38100"/>
      </dgm:spPr>
      <dgm:t>
        <a:bodyPr/>
        <a:lstStyle/>
        <a:p>
          <a:endParaRPr lang="en-US" sz="2800">
            <a:latin typeface="NikoshBAN" pitchFamily="2" charset="0"/>
            <a:cs typeface="NikoshBAN" pitchFamily="2" charset="0"/>
          </a:endParaRPr>
        </a:p>
      </dgm:t>
    </dgm:pt>
    <dgm:pt modelId="{C1FE1182-C577-4086-8E63-56BF61125122}">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bn-BD" sz="2000" b="1" dirty="0" smtClean="0">
              <a:latin typeface="NikoshBAN" pitchFamily="2" charset="0"/>
              <a:cs typeface="NikoshBAN" pitchFamily="2" charset="0"/>
            </a:rPr>
            <a:t>প্রকৃত নাম: </a:t>
          </a:r>
          <a:r>
            <a:rPr lang="en-US" sz="2000" b="1" dirty="0" err="1" smtClean="0">
              <a:latin typeface="NikoshBAN" pitchFamily="2" charset="0"/>
              <a:cs typeface="NikoshBAN" pitchFamily="2" charset="0"/>
            </a:rPr>
            <a:t>বনফুল</a:t>
          </a:r>
          <a:endParaRPr lang="en-US" sz="2000" b="1" dirty="0">
            <a:latin typeface="NikoshBAN" pitchFamily="2" charset="0"/>
            <a:cs typeface="NikoshBAN" pitchFamily="2" charset="0"/>
          </a:endParaRPr>
        </a:p>
      </dgm:t>
    </dgm:pt>
    <dgm:pt modelId="{76F48797-67DE-422E-9487-88E714F1FCC1}" type="parTrans" cxnId="{173A32F6-8502-4092-A581-624AA31A6198}">
      <dgm:prSet/>
      <dgm:spPr/>
      <dgm:t>
        <a:bodyPr/>
        <a:lstStyle/>
        <a:p>
          <a:endParaRPr lang="en-US" sz="1400"/>
        </a:p>
      </dgm:t>
    </dgm:pt>
    <dgm:pt modelId="{AB67E9EF-8699-42DE-A1B7-77C9E999672B}" type="sibTrans" cxnId="{173A32F6-8502-4092-A581-624AA31A6198}">
      <dgm:prSet/>
      <dgm:spPr>
        <a:ln w="38100"/>
      </dgm:spPr>
      <dgm:t>
        <a:bodyPr/>
        <a:lstStyle/>
        <a:p>
          <a:endParaRPr lang="en-US" sz="2800">
            <a:latin typeface="NikoshBAN" pitchFamily="2" charset="0"/>
            <a:cs typeface="NikoshBAN" pitchFamily="2" charset="0"/>
          </a:endParaRPr>
        </a:p>
      </dgm:t>
    </dgm:pt>
    <dgm:pt modelId="{DF15FC07-4B9F-4328-A08D-6F6286050B6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bn-BD" sz="2400" b="1" dirty="0" smtClean="0">
              <a:latin typeface="NikoshBAN" pitchFamily="2" charset="0"/>
              <a:cs typeface="NikoshBAN" pitchFamily="2" charset="0"/>
            </a:rPr>
            <a:t>পেশা:</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চিকি</a:t>
          </a:r>
          <a:r>
            <a:rPr lang="bn-BD" sz="2400" b="1" dirty="0" smtClean="0">
              <a:latin typeface="NikoshBAN" pitchFamily="2" charset="0"/>
              <a:cs typeface="NikoshBAN" pitchFamily="2" charset="0"/>
            </a:rPr>
            <a:t>ৎসক</a:t>
          </a:r>
          <a:endParaRPr lang="en-US" sz="2400" b="1" dirty="0">
            <a:latin typeface="NikoshBAN" pitchFamily="2" charset="0"/>
            <a:cs typeface="NikoshBAN" pitchFamily="2" charset="0"/>
          </a:endParaRPr>
        </a:p>
      </dgm:t>
    </dgm:pt>
    <dgm:pt modelId="{FDC9CEFA-4169-4078-AF52-1383A13C22C9}" type="parTrans" cxnId="{DB1B16DA-4659-4A52-AEA5-710CCBAB8269}">
      <dgm:prSet/>
      <dgm:spPr/>
      <dgm:t>
        <a:bodyPr/>
        <a:lstStyle/>
        <a:p>
          <a:endParaRPr lang="en-US" sz="1400"/>
        </a:p>
      </dgm:t>
    </dgm:pt>
    <dgm:pt modelId="{4323951B-B845-4FB3-B9AB-438BA4F7BE14}" type="sibTrans" cxnId="{DB1B16DA-4659-4A52-AEA5-710CCBAB8269}">
      <dgm:prSet/>
      <dgm:spPr>
        <a:ln w="38100"/>
      </dgm:spPr>
      <dgm:t>
        <a:bodyPr/>
        <a:lstStyle/>
        <a:p>
          <a:endParaRPr lang="en-US" sz="2800">
            <a:latin typeface="NikoshBAN" pitchFamily="2" charset="0"/>
            <a:cs typeface="NikoshBAN" pitchFamily="2" charset="0"/>
          </a:endParaRPr>
        </a:p>
      </dgm:t>
    </dgm:pt>
    <dgm:pt modelId="{D1A11595-F6D5-4625-90E5-A5516F11328F}">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b="1" dirty="0" err="1" smtClean="0">
              <a:latin typeface="NikoshBAN" pitchFamily="2" charset="0"/>
              <a:cs typeface="NikoshBAN" pitchFamily="2" charset="0"/>
            </a:rPr>
            <a:t>উপাধি</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পদ্মভূষণ</a:t>
          </a:r>
          <a:endParaRPr lang="en-US" sz="2400" b="1" dirty="0">
            <a:latin typeface="NikoshBAN" pitchFamily="2" charset="0"/>
            <a:cs typeface="NikoshBAN" pitchFamily="2" charset="0"/>
          </a:endParaRPr>
        </a:p>
      </dgm:t>
    </dgm:pt>
    <dgm:pt modelId="{60A75A56-2891-430C-9FBA-6703189F9004}" type="parTrans" cxnId="{01CE8D18-7090-4EB0-A86A-DA7ADD4EECEA}">
      <dgm:prSet/>
      <dgm:spPr/>
      <dgm:t>
        <a:bodyPr/>
        <a:lstStyle/>
        <a:p>
          <a:endParaRPr lang="en-US" sz="1400"/>
        </a:p>
      </dgm:t>
    </dgm:pt>
    <dgm:pt modelId="{5C4A65B5-F063-4177-BE8C-BA5E275DF746}" type="sibTrans" cxnId="{01CE8D18-7090-4EB0-A86A-DA7ADD4EECEA}">
      <dgm:prSet/>
      <dgm:spPr>
        <a:ln w="38100"/>
      </dgm:spPr>
      <dgm:t>
        <a:bodyPr/>
        <a:lstStyle/>
        <a:p>
          <a:endParaRPr lang="en-US" sz="2800">
            <a:latin typeface="NikoshBAN" pitchFamily="2" charset="0"/>
            <a:cs typeface="NikoshBAN" pitchFamily="2" charset="0"/>
          </a:endParaRPr>
        </a:p>
      </dgm:t>
    </dgm:pt>
    <dgm:pt modelId="{DA6E93B6-869F-4668-A5FA-ED4CD1B99D0E}">
      <dgm:prSet custT="1">
        <dgm:style>
          <a:lnRef idx="1">
            <a:schemeClr val="accent1"/>
          </a:lnRef>
          <a:fillRef idx="2">
            <a:schemeClr val="accent1"/>
          </a:fillRef>
          <a:effectRef idx="1">
            <a:schemeClr val="accent1"/>
          </a:effectRef>
          <a:fontRef idx="minor">
            <a:schemeClr val="dk1"/>
          </a:fontRef>
        </dgm:style>
      </dgm:prSet>
      <dgm:spPr/>
      <dgm:t>
        <a:bodyPr/>
        <a:lstStyle/>
        <a:p>
          <a:r>
            <a:rPr lang="bn-BD" sz="2400" b="1" dirty="0" smtClean="0">
              <a:latin typeface="NikoshBAN" pitchFamily="2" charset="0"/>
              <a:cs typeface="NikoshBAN" pitchFamily="2" charset="0"/>
            </a:rPr>
            <a:t>মৃত্যু:</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১৯৭৯</a:t>
          </a:r>
          <a:endParaRPr lang="en-US" sz="2400" b="1" dirty="0">
            <a:latin typeface="NikoshBAN" pitchFamily="2" charset="0"/>
            <a:cs typeface="NikoshBAN" pitchFamily="2" charset="0"/>
          </a:endParaRPr>
        </a:p>
      </dgm:t>
    </dgm:pt>
    <dgm:pt modelId="{F111FC45-DFBB-4269-8E99-352A48A26676}" type="parTrans" cxnId="{310AA388-501C-4898-8A83-62FD6BDDB0D0}">
      <dgm:prSet/>
      <dgm:spPr/>
      <dgm:t>
        <a:bodyPr/>
        <a:lstStyle/>
        <a:p>
          <a:endParaRPr lang="en-US" sz="1400"/>
        </a:p>
      </dgm:t>
    </dgm:pt>
    <dgm:pt modelId="{25712C45-48CD-4CD8-A460-AF71C8DE5577}" type="sibTrans" cxnId="{310AA388-501C-4898-8A83-62FD6BDDB0D0}">
      <dgm:prSet/>
      <dgm:spPr>
        <a:ln w="38100"/>
      </dgm:spPr>
      <dgm:t>
        <a:bodyPr/>
        <a:lstStyle/>
        <a:p>
          <a:endParaRPr lang="en-US" sz="2800"/>
        </a:p>
      </dgm:t>
    </dgm:pt>
    <dgm:pt modelId="{B909ED5A-0737-45ED-8080-1064809144D1}" type="pres">
      <dgm:prSet presAssocID="{3B5BD4C9-21B0-4C01-8C3A-F52EBBC65BFE}" presName="cycle" presStyleCnt="0">
        <dgm:presLayoutVars>
          <dgm:dir/>
          <dgm:resizeHandles val="exact"/>
        </dgm:presLayoutVars>
      </dgm:prSet>
      <dgm:spPr/>
      <dgm:t>
        <a:bodyPr/>
        <a:lstStyle/>
        <a:p>
          <a:endParaRPr lang="en-US"/>
        </a:p>
      </dgm:t>
    </dgm:pt>
    <dgm:pt modelId="{38F95627-CCE0-49C2-AB44-7D480C3C6CBB}" type="pres">
      <dgm:prSet presAssocID="{6A46F88A-6AB9-40B2-8AC4-2262665F9F42}" presName="node" presStyleLbl="node1" presStyleIdx="0" presStyleCnt="6">
        <dgm:presLayoutVars>
          <dgm:bulletEnabled val="1"/>
        </dgm:presLayoutVars>
      </dgm:prSet>
      <dgm:spPr/>
      <dgm:t>
        <a:bodyPr/>
        <a:lstStyle/>
        <a:p>
          <a:endParaRPr lang="en-US"/>
        </a:p>
      </dgm:t>
    </dgm:pt>
    <dgm:pt modelId="{8CFDEC27-60A4-4DC7-9637-8A66F551E162}" type="pres">
      <dgm:prSet presAssocID="{6A46F88A-6AB9-40B2-8AC4-2262665F9F42}" presName="spNode" presStyleCnt="0"/>
      <dgm:spPr/>
    </dgm:pt>
    <dgm:pt modelId="{C5389AC7-0F08-441C-97FC-A8855E66AFB8}" type="pres">
      <dgm:prSet presAssocID="{09C29471-1DAA-4AFE-8282-0C3B2A081DEA}" presName="sibTrans" presStyleLbl="sibTrans1D1" presStyleIdx="0" presStyleCnt="6"/>
      <dgm:spPr/>
      <dgm:t>
        <a:bodyPr/>
        <a:lstStyle/>
        <a:p>
          <a:endParaRPr lang="en-US"/>
        </a:p>
      </dgm:t>
    </dgm:pt>
    <dgm:pt modelId="{D30FCC50-D238-4C89-B9E8-7E892CD9B261}" type="pres">
      <dgm:prSet presAssocID="{D22F6B75-0F30-4627-8C9C-6B6D419D307C}" presName="node" presStyleLbl="node1" presStyleIdx="1" presStyleCnt="6" custRadScaleRad="95067" custRadScaleInc="-8871">
        <dgm:presLayoutVars>
          <dgm:bulletEnabled val="1"/>
        </dgm:presLayoutVars>
      </dgm:prSet>
      <dgm:spPr/>
      <dgm:t>
        <a:bodyPr/>
        <a:lstStyle/>
        <a:p>
          <a:endParaRPr lang="en-US"/>
        </a:p>
      </dgm:t>
    </dgm:pt>
    <dgm:pt modelId="{B467E613-178C-4D8B-BC47-24A4CBF80081}" type="pres">
      <dgm:prSet presAssocID="{D22F6B75-0F30-4627-8C9C-6B6D419D307C}" presName="spNode" presStyleCnt="0"/>
      <dgm:spPr/>
    </dgm:pt>
    <dgm:pt modelId="{4793571D-6E39-4D66-B855-AA3F53178519}" type="pres">
      <dgm:prSet presAssocID="{4128D9AB-A9B6-4AED-981A-538BF7616932}" presName="sibTrans" presStyleLbl="sibTrans1D1" presStyleIdx="1" presStyleCnt="6"/>
      <dgm:spPr/>
      <dgm:t>
        <a:bodyPr/>
        <a:lstStyle/>
        <a:p>
          <a:endParaRPr lang="en-US"/>
        </a:p>
      </dgm:t>
    </dgm:pt>
    <dgm:pt modelId="{A15B7915-37BA-4DF1-A184-5B29D317317E}" type="pres">
      <dgm:prSet presAssocID="{C1FE1182-C577-4086-8E63-56BF61125122}" presName="node" presStyleLbl="node1" presStyleIdx="2" presStyleCnt="6" custScaleX="110000">
        <dgm:presLayoutVars>
          <dgm:bulletEnabled val="1"/>
        </dgm:presLayoutVars>
      </dgm:prSet>
      <dgm:spPr/>
      <dgm:t>
        <a:bodyPr/>
        <a:lstStyle/>
        <a:p>
          <a:endParaRPr lang="en-US"/>
        </a:p>
      </dgm:t>
    </dgm:pt>
    <dgm:pt modelId="{E863E2A2-9E3B-4789-BE59-00614BA60A4F}" type="pres">
      <dgm:prSet presAssocID="{C1FE1182-C577-4086-8E63-56BF61125122}" presName="spNode" presStyleCnt="0"/>
      <dgm:spPr/>
    </dgm:pt>
    <dgm:pt modelId="{20D700D3-03EF-4298-93FD-7F903040D8EF}" type="pres">
      <dgm:prSet presAssocID="{AB67E9EF-8699-42DE-A1B7-77C9E999672B}" presName="sibTrans" presStyleLbl="sibTrans1D1" presStyleIdx="2" presStyleCnt="6"/>
      <dgm:spPr/>
      <dgm:t>
        <a:bodyPr/>
        <a:lstStyle/>
        <a:p>
          <a:endParaRPr lang="en-US"/>
        </a:p>
      </dgm:t>
    </dgm:pt>
    <dgm:pt modelId="{6D0A6394-7AE7-497C-9C13-F5605F8783A1}" type="pres">
      <dgm:prSet presAssocID="{DF15FC07-4B9F-4328-A08D-6F6286050B6E}" presName="node" presStyleLbl="node1" presStyleIdx="3" presStyleCnt="6">
        <dgm:presLayoutVars>
          <dgm:bulletEnabled val="1"/>
        </dgm:presLayoutVars>
      </dgm:prSet>
      <dgm:spPr/>
      <dgm:t>
        <a:bodyPr/>
        <a:lstStyle/>
        <a:p>
          <a:endParaRPr lang="en-US"/>
        </a:p>
      </dgm:t>
    </dgm:pt>
    <dgm:pt modelId="{1DE33705-DD90-493F-B470-B619CF8CAB2C}" type="pres">
      <dgm:prSet presAssocID="{DF15FC07-4B9F-4328-A08D-6F6286050B6E}" presName="spNode" presStyleCnt="0"/>
      <dgm:spPr/>
    </dgm:pt>
    <dgm:pt modelId="{55AB23B1-0FD4-42A7-8BC5-3DBE4F5FBAF0}" type="pres">
      <dgm:prSet presAssocID="{4323951B-B845-4FB3-B9AB-438BA4F7BE14}" presName="sibTrans" presStyleLbl="sibTrans1D1" presStyleIdx="3" presStyleCnt="6"/>
      <dgm:spPr/>
      <dgm:t>
        <a:bodyPr/>
        <a:lstStyle/>
        <a:p>
          <a:endParaRPr lang="en-US"/>
        </a:p>
      </dgm:t>
    </dgm:pt>
    <dgm:pt modelId="{5C683CD5-CCB0-4306-B106-03A1E74AB24F}" type="pres">
      <dgm:prSet presAssocID="{D1A11595-F6D5-4625-90E5-A5516F11328F}" presName="node" presStyleLbl="node1" presStyleIdx="4" presStyleCnt="6">
        <dgm:presLayoutVars>
          <dgm:bulletEnabled val="1"/>
        </dgm:presLayoutVars>
      </dgm:prSet>
      <dgm:spPr/>
      <dgm:t>
        <a:bodyPr/>
        <a:lstStyle/>
        <a:p>
          <a:endParaRPr lang="en-US"/>
        </a:p>
      </dgm:t>
    </dgm:pt>
    <dgm:pt modelId="{489DD3BB-51B4-4DF2-A72F-DD275846FBD6}" type="pres">
      <dgm:prSet presAssocID="{D1A11595-F6D5-4625-90E5-A5516F11328F}" presName="spNode" presStyleCnt="0"/>
      <dgm:spPr/>
    </dgm:pt>
    <dgm:pt modelId="{8465B7FE-F795-4668-9AC4-66166F28034D}" type="pres">
      <dgm:prSet presAssocID="{5C4A65B5-F063-4177-BE8C-BA5E275DF746}" presName="sibTrans" presStyleLbl="sibTrans1D1" presStyleIdx="4" presStyleCnt="6"/>
      <dgm:spPr/>
      <dgm:t>
        <a:bodyPr/>
        <a:lstStyle/>
        <a:p>
          <a:endParaRPr lang="en-US"/>
        </a:p>
      </dgm:t>
    </dgm:pt>
    <dgm:pt modelId="{8F6B4EBD-FF1C-418A-8A9C-D76A92FC23FC}" type="pres">
      <dgm:prSet presAssocID="{DA6E93B6-869F-4668-A5FA-ED4CD1B99D0E}" presName="node" presStyleLbl="node1" presStyleIdx="5" presStyleCnt="6">
        <dgm:presLayoutVars>
          <dgm:bulletEnabled val="1"/>
        </dgm:presLayoutVars>
      </dgm:prSet>
      <dgm:spPr/>
      <dgm:t>
        <a:bodyPr/>
        <a:lstStyle/>
        <a:p>
          <a:endParaRPr lang="en-US"/>
        </a:p>
      </dgm:t>
    </dgm:pt>
    <dgm:pt modelId="{DAE8C616-39CD-43EF-BDA3-D282A5337C2C}" type="pres">
      <dgm:prSet presAssocID="{DA6E93B6-869F-4668-A5FA-ED4CD1B99D0E}" presName="spNode" presStyleCnt="0"/>
      <dgm:spPr/>
    </dgm:pt>
    <dgm:pt modelId="{EB7F692E-715F-4AEF-93C5-B0EF4B81D149}" type="pres">
      <dgm:prSet presAssocID="{25712C45-48CD-4CD8-A460-AF71C8DE5577}" presName="sibTrans" presStyleLbl="sibTrans1D1" presStyleIdx="5" presStyleCnt="6"/>
      <dgm:spPr/>
      <dgm:t>
        <a:bodyPr/>
        <a:lstStyle/>
        <a:p>
          <a:endParaRPr lang="en-US"/>
        </a:p>
      </dgm:t>
    </dgm:pt>
  </dgm:ptLst>
  <dgm:cxnLst>
    <dgm:cxn modelId="{4818E5A4-BE48-4485-9E88-960655FAABFB}" type="presOf" srcId="{D22F6B75-0F30-4627-8C9C-6B6D419D307C}" destId="{D30FCC50-D238-4C89-B9E8-7E892CD9B261}" srcOrd="0" destOrd="0" presId="urn:microsoft.com/office/officeart/2005/8/layout/cycle5"/>
    <dgm:cxn modelId="{5E0BBCBA-7F22-40F6-8D35-A5998EC337F1}" type="presOf" srcId="{C1FE1182-C577-4086-8E63-56BF61125122}" destId="{A15B7915-37BA-4DF1-A184-5B29D317317E}" srcOrd="0" destOrd="0" presId="urn:microsoft.com/office/officeart/2005/8/layout/cycle5"/>
    <dgm:cxn modelId="{01FE01CD-601F-414D-91DB-C1FD8B04AC4C}" type="presOf" srcId="{DF15FC07-4B9F-4328-A08D-6F6286050B6E}" destId="{6D0A6394-7AE7-497C-9C13-F5605F8783A1}" srcOrd="0" destOrd="0" presId="urn:microsoft.com/office/officeart/2005/8/layout/cycle5"/>
    <dgm:cxn modelId="{5809A96F-60E9-4636-9D91-800699371112}" type="presOf" srcId="{09C29471-1DAA-4AFE-8282-0C3B2A081DEA}" destId="{C5389AC7-0F08-441C-97FC-A8855E66AFB8}" srcOrd="0" destOrd="0" presId="urn:microsoft.com/office/officeart/2005/8/layout/cycle5"/>
    <dgm:cxn modelId="{316BC23B-BBD0-4A4F-B74D-08CA700886C5}" type="presOf" srcId="{4128D9AB-A9B6-4AED-981A-538BF7616932}" destId="{4793571D-6E39-4D66-B855-AA3F53178519}" srcOrd="0" destOrd="0" presId="urn:microsoft.com/office/officeart/2005/8/layout/cycle5"/>
    <dgm:cxn modelId="{E1D68798-CB85-4B55-9A2F-16951D10AD70}" srcId="{3B5BD4C9-21B0-4C01-8C3A-F52EBBC65BFE}" destId="{6A46F88A-6AB9-40B2-8AC4-2262665F9F42}" srcOrd="0" destOrd="0" parTransId="{7B7C96FB-B274-41AC-9CC0-61C135728284}" sibTransId="{09C29471-1DAA-4AFE-8282-0C3B2A081DEA}"/>
    <dgm:cxn modelId="{310AA388-501C-4898-8A83-62FD6BDDB0D0}" srcId="{3B5BD4C9-21B0-4C01-8C3A-F52EBBC65BFE}" destId="{DA6E93B6-869F-4668-A5FA-ED4CD1B99D0E}" srcOrd="5" destOrd="0" parTransId="{F111FC45-DFBB-4269-8E99-352A48A26676}" sibTransId="{25712C45-48CD-4CD8-A460-AF71C8DE5577}"/>
    <dgm:cxn modelId="{48C79FC9-A4EA-46EC-90AA-56108D3ACD9C}" type="presOf" srcId="{5C4A65B5-F063-4177-BE8C-BA5E275DF746}" destId="{8465B7FE-F795-4668-9AC4-66166F28034D}" srcOrd="0" destOrd="0" presId="urn:microsoft.com/office/officeart/2005/8/layout/cycle5"/>
    <dgm:cxn modelId="{94D881D0-0914-4631-9CC1-DE631DB395CC}" srcId="{3B5BD4C9-21B0-4C01-8C3A-F52EBBC65BFE}" destId="{D22F6B75-0F30-4627-8C9C-6B6D419D307C}" srcOrd="1" destOrd="0" parTransId="{E5647505-1704-4508-8B3B-5375FA64AD34}" sibTransId="{4128D9AB-A9B6-4AED-981A-538BF7616932}"/>
    <dgm:cxn modelId="{026CC802-1F6B-4E54-935B-1DDF570F2972}" type="presOf" srcId="{3B5BD4C9-21B0-4C01-8C3A-F52EBBC65BFE}" destId="{B909ED5A-0737-45ED-8080-1064809144D1}" srcOrd="0" destOrd="0" presId="urn:microsoft.com/office/officeart/2005/8/layout/cycle5"/>
    <dgm:cxn modelId="{B1DB4DEF-01B4-4EE0-9784-1A788241F977}" type="presOf" srcId="{AB67E9EF-8699-42DE-A1B7-77C9E999672B}" destId="{20D700D3-03EF-4298-93FD-7F903040D8EF}" srcOrd="0" destOrd="0" presId="urn:microsoft.com/office/officeart/2005/8/layout/cycle5"/>
    <dgm:cxn modelId="{1DF02334-BE6A-4FC9-81D7-48CF7ACBEA17}" type="presOf" srcId="{DA6E93B6-869F-4668-A5FA-ED4CD1B99D0E}" destId="{8F6B4EBD-FF1C-418A-8A9C-D76A92FC23FC}" srcOrd="0" destOrd="0" presId="urn:microsoft.com/office/officeart/2005/8/layout/cycle5"/>
    <dgm:cxn modelId="{173A32F6-8502-4092-A581-624AA31A6198}" srcId="{3B5BD4C9-21B0-4C01-8C3A-F52EBBC65BFE}" destId="{C1FE1182-C577-4086-8E63-56BF61125122}" srcOrd="2" destOrd="0" parTransId="{76F48797-67DE-422E-9487-88E714F1FCC1}" sibTransId="{AB67E9EF-8699-42DE-A1B7-77C9E999672B}"/>
    <dgm:cxn modelId="{058BE260-0F02-4114-880C-A5F999A590E0}" type="presOf" srcId="{6A46F88A-6AB9-40B2-8AC4-2262665F9F42}" destId="{38F95627-CCE0-49C2-AB44-7D480C3C6CBB}" srcOrd="0" destOrd="0" presId="urn:microsoft.com/office/officeart/2005/8/layout/cycle5"/>
    <dgm:cxn modelId="{F6259888-17F1-4A5B-B5CB-F27614DA97A9}" type="presOf" srcId="{D1A11595-F6D5-4625-90E5-A5516F11328F}" destId="{5C683CD5-CCB0-4306-B106-03A1E74AB24F}" srcOrd="0" destOrd="0" presId="urn:microsoft.com/office/officeart/2005/8/layout/cycle5"/>
    <dgm:cxn modelId="{DB1B16DA-4659-4A52-AEA5-710CCBAB8269}" srcId="{3B5BD4C9-21B0-4C01-8C3A-F52EBBC65BFE}" destId="{DF15FC07-4B9F-4328-A08D-6F6286050B6E}" srcOrd="3" destOrd="0" parTransId="{FDC9CEFA-4169-4078-AF52-1383A13C22C9}" sibTransId="{4323951B-B845-4FB3-B9AB-438BA4F7BE14}"/>
    <dgm:cxn modelId="{C1FBFB30-AB88-40FC-AF59-23FA8607E49A}" type="presOf" srcId="{4323951B-B845-4FB3-B9AB-438BA4F7BE14}" destId="{55AB23B1-0FD4-42A7-8BC5-3DBE4F5FBAF0}" srcOrd="0" destOrd="0" presId="urn:microsoft.com/office/officeart/2005/8/layout/cycle5"/>
    <dgm:cxn modelId="{D2BC80EB-7DE7-43A6-B51A-EF31F32AC159}" type="presOf" srcId="{25712C45-48CD-4CD8-A460-AF71C8DE5577}" destId="{EB7F692E-715F-4AEF-93C5-B0EF4B81D149}" srcOrd="0" destOrd="0" presId="urn:microsoft.com/office/officeart/2005/8/layout/cycle5"/>
    <dgm:cxn modelId="{01CE8D18-7090-4EB0-A86A-DA7ADD4EECEA}" srcId="{3B5BD4C9-21B0-4C01-8C3A-F52EBBC65BFE}" destId="{D1A11595-F6D5-4625-90E5-A5516F11328F}" srcOrd="4" destOrd="0" parTransId="{60A75A56-2891-430C-9FBA-6703189F9004}" sibTransId="{5C4A65B5-F063-4177-BE8C-BA5E275DF746}"/>
    <dgm:cxn modelId="{552368D3-B19C-442A-8C69-92E354EEAD24}" type="presParOf" srcId="{B909ED5A-0737-45ED-8080-1064809144D1}" destId="{38F95627-CCE0-49C2-AB44-7D480C3C6CBB}" srcOrd="0" destOrd="0" presId="urn:microsoft.com/office/officeart/2005/8/layout/cycle5"/>
    <dgm:cxn modelId="{E8720D93-9989-4712-A99E-C6A49F65ADDE}" type="presParOf" srcId="{B909ED5A-0737-45ED-8080-1064809144D1}" destId="{8CFDEC27-60A4-4DC7-9637-8A66F551E162}" srcOrd="1" destOrd="0" presId="urn:microsoft.com/office/officeart/2005/8/layout/cycle5"/>
    <dgm:cxn modelId="{17768E59-938E-49B6-8637-CE974FDED64F}" type="presParOf" srcId="{B909ED5A-0737-45ED-8080-1064809144D1}" destId="{C5389AC7-0F08-441C-97FC-A8855E66AFB8}" srcOrd="2" destOrd="0" presId="urn:microsoft.com/office/officeart/2005/8/layout/cycle5"/>
    <dgm:cxn modelId="{896E03B8-A524-4D4D-9F16-3A7B46D0C1D1}" type="presParOf" srcId="{B909ED5A-0737-45ED-8080-1064809144D1}" destId="{D30FCC50-D238-4C89-B9E8-7E892CD9B261}" srcOrd="3" destOrd="0" presId="urn:microsoft.com/office/officeart/2005/8/layout/cycle5"/>
    <dgm:cxn modelId="{1C9679F6-AE6C-4539-B31B-CAB9A4F70BDB}" type="presParOf" srcId="{B909ED5A-0737-45ED-8080-1064809144D1}" destId="{B467E613-178C-4D8B-BC47-24A4CBF80081}" srcOrd="4" destOrd="0" presId="urn:microsoft.com/office/officeart/2005/8/layout/cycle5"/>
    <dgm:cxn modelId="{BAAA6A7E-3B82-4CE0-B04A-8C296B451F97}" type="presParOf" srcId="{B909ED5A-0737-45ED-8080-1064809144D1}" destId="{4793571D-6E39-4D66-B855-AA3F53178519}" srcOrd="5" destOrd="0" presId="urn:microsoft.com/office/officeart/2005/8/layout/cycle5"/>
    <dgm:cxn modelId="{E6E05379-3E24-4A39-9C0A-8AB2E44743FD}" type="presParOf" srcId="{B909ED5A-0737-45ED-8080-1064809144D1}" destId="{A15B7915-37BA-4DF1-A184-5B29D317317E}" srcOrd="6" destOrd="0" presId="urn:microsoft.com/office/officeart/2005/8/layout/cycle5"/>
    <dgm:cxn modelId="{B065B276-B8E2-4259-89DA-CCA1D06E978B}" type="presParOf" srcId="{B909ED5A-0737-45ED-8080-1064809144D1}" destId="{E863E2A2-9E3B-4789-BE59-00614BA60A4F}" srcOrd="7" destOrd="0" presId="urn:microsoft.com/office/officeart/2005/8/layout/cycle5"/>
    <dgm:cxn modelId="{F974663A-48AE-4806-B2C3-2FEABB233AF1}" type="presParOf" srcId="{B909ED5A-0737-45ED-8080-1064809144D1}" destId="{20D700D3-03EF-4298-93FD-7F903040D8EF}" srcOrd="8" destOrd="0" presId="urn:microsoft.com/office/officeart/2005/8/layout/cycle5"/>
    <dgm:cxn modelId="{F94F4851-3F5A-4B50-8312-1C8B87C0AAB4}" type="presParOf" srcId="{B909ED5A-0737-45ED-8080-1064809144D1}" destId="{6D0A6394-7AE7-497C-9C13-F5605F8783A1}" srcOrd="9" destOrd="0" presId="urn:microsoft.com/office/officeart/2005/8/layout/cycle5"/>
    <dgm:cxn modelId="{1A7B3242-DE0E-4DA6-BDCF-CEAF1B82A2C6}" type="presParOf" srcId="{B909ED5A-0737-45ED-8080-1064809144D1}" destId="{1DE33705-DD90-493F-B470-B619CF8CAB2C}" srcOrd="10" destOrd="0" presId="urn:microsoft.com/office/officeart/2005/8/layout/cycle5"/>
    <dgm:cxn modelId="{4C5866DC-7656-4DAA-94C7-B5F773CBB6F9}" type="presParOf" srcId="{B909ED5A-0737-45ED-8080-1064809144D1}" destId="{55AB23B1-0FD4-42A7-8BC5-3DBE4F5FBAF0}" srcOrd="11" destOrd="0" presId="urn:microsoft.com/office/officeart/2005/8/layout/cycle5"/>
    <dgm:cxn modelId="{78190623-818E-41CD-B070-D70CE9CEC593}" type="presParOf" srcId="{B909ED5A-0737-45ED-8080-1064809144D1}" destId="{5C683CD5-CCB0-4306-B106-03A1E74AB24F}" srcOrd="12" destOrd="0" presId="urn:microsoft.com/office/officeart/2005/8/layout/cycle5"/>
    <dgm:cxn modelId="{B1B56EBA-60F4-40B1-8BFC-03B6C01671BF}" type="presParOf" srcId="{B909ED5A-0737-45ED-8080-1064809144D1}" destId="{489DD3BB-51B4-4DF2-A72F-DD275846FBD6}" srcOrd="13" destOrd="0" presId="urn:microsoft.com/office/officeart/2005/8/layout/cycle5"/>
    <dgm:cxn modelId="{392A3B62-93CA-453B-A51D-50CEE3B47007}" type="presParOf" srcId="{B909ED5A-0737-45ED-8080-1064809144D1}" destId="{8465B7FE-F795-4668-9AC4-66166F28034D}" srcOrd="14" destOrd="0" presId="urn:microsoft.com/office/officeart/2005/8/layout/cycle5"/>
    <dgm:cxn modelId="{5436B5F5-1EFF-4ABB-80BA-3E65B685254B}" type="presParOf" srcId="{B909ED5A-0737-45ED-8080-1064809144D1}" destId="{8F6B4EBD-FF1C-418A-8A9C-D76A92FC23FC}" srcOrd="15" destOrd="0" presId="urn:microsoft.com/office/officeart/2005/8/layout/cycle5"/>
    <dgm:cxn modelId="{9784773F-155E-48FE-8933-4322C506D6CE}" type="presParOf" srcId="{B909ED5A-0737-45ED-8080-1064809144D1}" destId="{DAE8C616-39CD-43EF-BDA3-D282A5337C2C}" srcOrd="16" destOrd="0" presId="urn:microsoft.com/office/officeart/2005/8/layout/cycle5"/>
    <dgm:cxn modelId="{8EA87345-50E7-4F38-9759-C5BB8B113387}" type="presParOf" srcId="{B909ED5A-0737-45ED-8080-1064809144D1}" destId="{EB7F692E-715F-4AEF-93C5-B0EF4B81D149}" srcOrd="17" destOrd="0" presId="urn:microsoft.com/office/officeart/2005/8/layout/cycle5"/>
  </dgm:cxnLst>
  <dgm:bg/>
  <dgm:whole>
    <a:ln w="38100"/>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325ABF-2D81-497E-8C19-BAA52ED45490}" type="doc">
      <dgm:prSet loTypeId="urn:microsoft.com/office/officeart/2005/8/layout/radial5" loCatId="relationship" qsTypeId="urn:microsoft.com/office/officeart/2005/8/quickstyle/3d2" qsCatId="3D" csTypeId="urn:microsoft.com/office/officeart/2005/8/colors/colorful5" csCatId="colorful" phldr="1"/>
      <dgm:spPr/>
      <dgm:t>
        <a:bodyPr/>
        <a:lstStyle/>
        <a:p>
          <a:endParaRPr lang="en-US"/>
        </a:p>
      </dgm:t>
    </dgm:pt>
    <dgm:pt modelId="{104CB3DF-9DD4-4EDA-865E-E084997A9DC3}">
      <dgm:prSet phldrT="[Text]"/>
      <dgm:spPr/>
      <dgm:t>
        <a:bodyPr/>
        <a:lstStyle/>
        <a:p>
          <a:r>
            <a:rPr lang="bn-BD" b="1" dirty="0" smtClean="0">
              <a:latin typeface="NikoshBAN" pitchFamily="2" charset="0"/>
              <a:cs typeface="NikoshBAN" pitchFamily="2" charset="0"/>
            </a:rPr>
            <a:t>মিনু</a:t>
          </a:r>
          <a:endParaRPr lang="en-US" b="1" dirty="0">
            <a:latin typeface="NikoshBAN" pitchFamily="2" charset="0"/>
            <a:cs typeface="NikoshBAN" pitchFamily="2" charset="0"/>
          </a:endParaRPr>
        </a:p>
      </dgm:t>
    </dgm:pt>
    <dgm:pt modelId="{B1865A0F-39AF-46D4-AE4A-123E6C965D76}" type="parTrans" cxnId="{5697EEF5-A636-4E7F-B50E-02E11E0AFDC3}">
      <dgm:prSet/>
      <dgm:spPr/>
      <dgm:t>
        <a:bodyPr/>
        <a:lstStyle/>
        <a:p>
          <a:endParaRPr lang="en-US"/>
        </a:p>
      </dgm:t>
    </dgm:pt>
    <dgm:pt modelId="{45BF0E4F-0704-4A2D-9FE9-52F1AE44B6DB}" type="sibTrans" cxnId="{5697EEF5-A636-4E7F-B50E-02E11E0AFDC3}">
      <dgm:prSet/>
      <dgm:spPr/>
      <dgm:t>
        <a:bodyPr/>
        <a:lstStyle/>
        <a:p>
          <a:endParaRPr lang="en-US"/>
        </a:p>
      </dgm:t>
    </dgm:pt>
    <dgm:pt modelId="{90B62AF6-3B6A-419B-B568-D85902292ED3}">
      <dgm:prSet phldrT="[Text]" custT="1"/>
      <dgm:spPr/>
      <dgm:t>
        <a:bodyPr/>
        <a:lstStyle/>
        <a:p>
          <a:r>
            <a:rPr lang="en-US" sz="2400" b="1" dirty="0" err="1" smtClean="0">
              <a:solidFill>
                <a:schemeClr val="tx1"/>
              </a:solidFill>
              <a:latin typeface="NikoshBAN" pitchFamily="2" charset="0"/>
              <a:cs typeface="NikoshBAN" pitchFamily="2" charset="0"/>
            </a:rPr>
            <a:t>মা</a:t>
          </a:r>
          <a:r>
            <a:rPr lang="en-US" sz="2400" b="1" dirty="0" smtClean="0">
              <a:solidFill>
                <a:schemeClr val="tx1"/>
              </a:solidFill>
              <a:latin typeface="NikoshBAN" pitchFamily="2" charset="0"/>
              <a:cs typeface="NikoshBAN" pitchFamily="2" charset="0"/>
            </a:rPr>
            <a:t> </a:t>
          </a:r>
          <a:r>
            <a:rPr lang="bn-BD" sz="2400" b="1" dirty="0" smtClean="0">
              <a:solidFill>
                <a:schemeClr val="tx1"/>
              </a:solidFill>
              <a:latin typeface="NikoshBAN" pitchFamily="2" charset="0"/>
              <a:cs typeface="NikoshBAN" pitchFamily="2" charset="0"/>
            </a:rPr>
            <a:t>নেই</a:t>
          </a:r>
          <a:endParaRPr lang="en-US" sz="2400" b="1" dirty="0">
            <a:solidFill>
              <a:schemeClr val="tx1"/>
            </a:solidFill>
          </a:endParaRPr>
        </a:p>
      </dgm:t>
    </dgm:pt>
    <dgm:pt modelId="{E03DF021-DB79-4E52-92E1-1CF1F617C908}" type="parTrans" cxnId="{BB61005B-51FA-469B-AFCE-3416AB975A11}">
      <dgm:prSet/>
      <dgm:spPr/>
      <dgm:t>
        <a:bodyPr/>
        <a:lstStyle/>
        <a:p>
          <a:endParaRPr lang="en-US" b="1"/>
        </a:p>
      </dgm:t>
    </dgm:pt>
    <dgm:pt modelId="{91F7FCB6-325B-4C1D-94D8-9006DC0974DE}" type="sibTrans" cxnId="{BB61005B-51FA-469B-AFCE-3416AB975A11}">
      <dgm:prSet/>
      <dgm:spPr/>
      <dgm:t>
        <a:bodyPr/>
        <a:lstStyle/>
        <a:p>
          <a:endParaRPr lang="en-US"/>
        </a:p>
      </dgm:t>
    </dgm:pt>
    <dgm:pt modelId="{31D69E10-926B-447A-AB1F-F58EDC5E8505}">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bn-BD" sz="2400" b="1" dirty="0" smtClean="0">
              <a:solidFill>
                <a:schemeClr val="tx1"/>
              </a:solidFill>
              <a:latin typeface="NikoshBAN" pitchFamily="2" charset="0"/>
              <a:cs typeface="NikoshBAN" pitchFamily="2" charset="0"/>
            </a:rPr>
            <a:t>বাবা নেই</a:t>
          </a:r>
          <a:endParaRPr lang="en-US" sz="2400" b="1" dirty="0">
            <a:solidFill>
              <a:schemeClr val="tx1"/>
            </a:solidFill>
          </a:endParaRPr>
        </a:p>
      </dgm:t>
    </dgm:pt>
    <dgm:pt modelId="{5C11D8EF-4E36-438A-89C7-48981F86ECF6}" type="parTrans" cxnId="{F170BE06-0856-4C4D-8B35-D6F57EF09751}">
      <dgm:prSet/>
      <dgm:spPr/>
      <dgm:t>
        <a:bodyPr/>
        <a:lstStyle/>
        <a:p>
          <a:endParaRPr lang="en-US" b="1"/>
        </a:p>
      </dgm:t>
    </dgm:pt>
    <dgm:pt modelId="{7D5A24C9-4721-4B86-95EE-5E55706459B3}" type="sibTrans" cxnId="{F170BE06-0856-4C4D-8B35-D6F57EF09751}">
      <dgm:prSet/>
      <dgm:spPr/>
      <dgm:t>
        <a:bodyPr/>
        <a:lstStyle/>
        <a:p>
          <a:endParaRPr lang="en-US"/>
        </a:p>
      </dgm:t>
    </dgm:pt>
    <dgm:pt modelId="{B08E6E42-0B33-4FE3-88C3-801D78796EF9}">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bn-BD" sz="2400" b="1" dirty="0" smtClean="0">
              <a:solidFill>
                <a:schemeClr val="tx1"/>
              </a:solidFill>
              <a:latin typeface="NikoshBAN" pitchFamily="2" charset="0"/>
              <a:cs typeface="NikoshBAN" pitchFamily="2" charset="0"/>
            </a:rPr>
            <a:t>বোবা</a:t>
          </a:r>
          <a:endParaRPr lang="en-US" sz="2400" b="1" dirty="0">
            <a:solidFill>
              <a:schemeClr val="tx1"/>
            </a:solidFill>
          </a:endParaRPr>
        </a:p>
      </dgm:t>
    </dgm:pt>
    <dgm:pt modelId="{AAAFF050-02C7-4357-A482-AE8F05679E48}" type="parTrans" cxnId="{DB18B872-6118-4D9B-818C-AE968DD2F0F5}">
      <dgm:prSet/>
      <dgm:spPr/>
      <dgm:t>
        <a:bodyPr/>
        <a:lstStyle/>
        <a:p>
          <a:endParaRPr lang="en-US" b="1"/>
        </a:p>
      </dgm:t>
    </dgm:pt>
    <dgm:pt modelId="{3BFF33D7-19B2-4DBA-A2E4-89926D7C337B}" type="sibTrans" cxnId="{DB18B872-6118-4D9B-818C-AE968DD2F0F5}">
      <dgm:prSet/>
      <dgm:spPr/>
      <dgm:t>
        <a:bodyPr/>
        <a:lstStyle/>
        <a:p>
          <a:endParaRPr lang="en-US"/>
        </a:p>
      </dgm:t>
    </dgm:pt>
    <dgm:pt modelId="{0B773A19-77DE-486A-8E2C-ED6FF4FCFDD4}">
      <dgm:prSet phldrT="[Text]" custT="1"/>
      <dgm:spPr/>
      <dgm:t>
        <a:bodyPr/>
        <a:lstStyle/>
        <a:p>
          <a:r>
            <a:rPr lang="bn-BD" sz="2400" b="1" dirty="0" smtClean="0">
              <a:solidFill>
                <a:schemeClr val="tx1"/>
              </a:solidFill>
              <a:latin typeface="NikoshBAN" pitchFamily="2" charset="0"/>
              <a:cs typeface="NikoshBAN" pitchFamily="2" charset="0"/>
            </a:rPr>
            <a:t> ঈষৎ কালা</a:t>
          </a:r>
          <a:endParaRPr lang="en-US" sz="2400" b="1" dirty="0">
            <a:solidFill>
              <a:schemeClr val="tx1"/>
            </a:solidFill>
          </a:endParaRPr>
        </a:p>
      </dgm:t>
    </dgm:pt>
    <dgm:pt modelId="{EAF7BF13-8785-4BF2-BC5B-DFA564E59247}" type="parTrans" cxnId="{C333BB04-6826-46A7-B1C8-17E667C3F817}">
      <dgm:prSet/>
      <dgm:spPr/>
      <dgm:t>
        <a:bodyPr/>
        <a:lstStyle/>
        <a:p>
          <a:endParaRPr lang="en-US" b="1"/>
        </a:p>
      </dgm:t>
    </dgm:pt>
    <dgm:pt modelId="{4847CDF7-9665-460D-A440-4320621516AB}" type="sibTrans" cxnId="{C333BB04-6826-46A7-B1C8-17E667C3F817}">
      <dgm:prSet/>
      <dgm:spPr/>
      <dgm:t>
        <a:bodyPr/>
        <a:lstStyle/>
        <a:p>
          <a:endParaRPr lang="en-US"/>
        </a:p>
      </dgm:t>
    </dgm:pt>
    <dgm:pt modelId="{5235DF31-90F9-43F3-AAD9-F18A02D31D12}">
      <dgm:prSet custT="1">
        <dgm:style>
          <a:lnRef idx="0">
            <a:schemeClr val="accent5"/>
          </a:lnRef>
          <a:fillRef idx="3">
            <a:schemeClr val="accent5"/>
          </a:fillRef>
          <a:effectRef idx="3">
            <a:schemeClr val="accent5"/>
          </a:effectRef>
          <a:fontRef idx="minor">
            <a:schemeClr val="lt1"/>
          </a:fontRef>
        </dgm:style>
      </dgm:prSet>
      <dgm:spPr/>
      <dgm:t>
        <a:bodyPr/>
        <a:lstStyle/>
        <a:p>
          <a:r>
            <a:rPr lang="bn-BD" sz="2400" b="1" dirty="0" smtClean="0">
              <a:solidFill>
                <a:schemeClr val="tx1"/>
              </a:solidFill>
              <a:latin typeface="NikoshBAN" pitchFamily="2" charset="0"/>
              <a:cs typeface="NikoshBAN" pitchFamily="2" charset="0"/>
            </a:rPr>
            <a:t>বয়স দশ</a:t>
          </a:r>
          <a:endParaRPr lang="en-US" sz="2400" b="1" dirty="0">
            <a:solidFill>
              <a:schemeClr val="tx1"/>
            </a:solidFill>
            <a:latin typeface="NikoshBAN" pitchFamily="2" charset="0"/>
            <a:cs typeface="NikoshBAN" pitchFamily="2" charset="0"/>
          </a:endParaRPr>
        </a:p>
      </dgm:t>
    </dgm:pt>
    <dgm:pt modelId="{CBFFA34E-7D7F-4A53-96B1-AB9ED9E05985}" type="parTrans" cxnId="{838ED241-86F5-4B80-BFA4-C9FA11063E25}">
      <dgm:prSet/>
      <dgm:spPr/>
      <dgm:t>
        <a:bodyPr/>
        <a:lstStyle/>
        <a:p>
          <a:endParaRPr lang="en-US" b="1"/>
        </a:p>
      </dgm:t>
    </dgm:pt>
    <dgm:pt modelId="{2583B4EB-5389-40AC-BDCD-06FAAB55568A}" type="sibTrans" cxnId="{838ED241-86F5-4B80-BFA4-C9FA11063E25}">
      <dgm:prSet/>
      <dgm:spPr/>
      <dgm:t>
        <a:bodyPr/>
        <a:lstStyle/>
        <a:p>
          <a:endParaRPr lang="en-US"/>
        </a:p>
      </dgm:t>
    </dgm:pt>
    <dgm:pt modelId="{28DCAD9F-0B8B-4B6E-BD72-79EEB8A8A62C}">
      <dgm:prSet custT="1"/>
      <dgm:spPr/>
      <dgm:t>
        <a:bodyPr/>
        <a:lstStyle/>
        <a:p>
          <a:r>
            <a:rPr lang="bn-BD" sz="2000" b="1" dirty="0" smtClean="0">
              <a:solidFill>
                <a:schemeClr val="tx1"/>
              </a:solidFill>
              <a:latin typeface="NikoshBAN" pitchFamily="2" charset="0"/>
              <a:cs typeface="NikoshBAN" pitchFamily="2" charset="0"/>
            </a:rPr>
            <a:t>সর্বগুণান্বিতা</a:t>
          </a:r>
          <a:endParaRPr lang="en-US" sz="2000" b="1" dirty="0">
            <a:solidFill>
              <a:schemeClr val="tx1"/>
            </a:solidFill>
            <a:latin typeface="NikoshBAN" pitchFamily="2" charset="0"/>
            <a:cs typeface="NikoshBAN" pitchFamily="2" charset="0"/>
          </a:endParaRPr>
        </a:p>
      </dgm:t>
    </dgm:pt>
    <dgm:pt modelId="{EE143936-6A0C-4F70-9A34-FB20F9986ECE}" type="parTrans" cxnId="{92B4799A-A857-4883-9AB6-190DEDD17542}">
      <dgm:prSet/>
      <dgm:spPr/>
      <dgm:t>
        <a:bodyPr/>
        <a:lstStyle/>
        <a:p>
          <a:endParaRPr lang="en-US" b="1"/>
        </a:p>
      </dgm:t>
    </dgm:pt>
    <dgm:pt modelId="{EDB94B61-A3C6-4903-B320-C40992B5BAA9}" type="sibTrans" cxnId="{92B4799A-A857-4883-9AB6-190DEDD17542}">
      <dgm:prSet/>
      <dgm:spPr/>
      <dgm:t>
        <a:bodyPr/>
        <a:lstStyle/>
        <a:p>
          <a:endParaRPr lang="en-US"/>
        </a:p>
      </dgm:t>
    </dgm:pt>
    <dgm:pt modelId="{DF77E69B-429C-41E4-BC4B-8C4FE0C5BD0F}" type="pres">
      <dgm:prSet presAssocID="{44325ABF-2D81-497E-8C19-BAA52ED45490}" presName="Name0" presStyleCnt="0">
        <dgm:presLayoutVars>
          <dgm:chMax val="1"/>
          <dgm:dir/>
          <dgm:animLvl val="ctr"/>
          <dgm:resizeHandles val="exact"/>
        </dgm:presLayoutVars>
      </dgm:prSet>
      <dgm:spPr/>
      <dgm:t>
        <a:bodyPr/>
        <a:lstStyle/>
        <a:p>
          <a:endParaRPr lang="en-US"/>
        </a:p>
      </dgm:t>
    </dgm:pt>
    <dgm:pt modelId="{C82E61C4-58CE-479F-935D-47C3A075E08A}" type="pres">
      <dgm:prSet presAssocID="{104CB3DF-9DD4-4EDA-865E-E084997A9DC3}" presName="centerShape" presStyleLbl="node0" presStyleIdx="0" presStyleCnt="1"/>
      <dgm:spPr/>
      <dgm:t>
        <a:bodyPr/>
        <a:lstStyle/>
        <a:p>
          <a:endParaRPr lang="en-US"/>
        </a:p>
      </dgm:t>
    </dgm:pt>
    <dgm:pt modelId="{057DA59C-F92F-40FE-8DA5-ECEE458759EF}" type="pres">
      <dgm:prSet presAssocID="{E03DF021-DB79-4E52-92E1-1CF1F617C908}" presName="parTrans" presStyleLbl="sibTrans2D1" presStyleIdx="0" presStyleCnt="6"/>
      <dgm:spPr/>
      <dgm:t>
        <a:bodyPr/>
        <a:lstStyle/>
        <a:p>
          <a:endParaRPr lang="en-US"/>
        </a:p>
      </dgm:t>
    </dgm:pt>
    <dgm:pt modelId="{B5DABCC4-F76B-423A-B353-E86FE6CA6F20}" type="pres">
      <dgm:prSet presAssocID="{E03DF021-DB79-4E52-92E1-1CF1F617C908}" presName="connectorText" presStyleLbl="sibTrans2D1" presStyleIdx="0" presStyleCnt="6"/>
      <dgm:spPr/>
      <dgm:t>
        <a:bodyPr/>
        <a:lstStyle/>
        <a:p>
          <a:endParaRPr lang="en-US"/>
        </a:p>
      </dgm:t>
    </dgm:pt>
    <dgm:pt modelId="{59E16689-DA61-48FE-8E96-6BCCE9388BEC}" type="pres">
      <dgm:prSet presAssocID="{90B62AF6-3B6A-419B-B568-D85902292ED3}" presName="node" presStyleLbl="node1" presStyleIdx="0" presStyleCnt="6">
        <dgm:presLayoutVars>
          <dgm:bulletEnabled val="1"/>
        </dgm:presLayoutVars>
      </dgm:prSet>
      <dgm:spPr/>
      <dgm:t>
        <a:bodyPr/>
        <a:lstStyle/>
        <a:p>
          <a:endParaRPr lang="en-US"/>
        </a:p>
      </dgm:t>
    </dgm:pt>
    <dgm:pt modelId="{7401A7CA-7D63-4B31-A1B8-A5D103CB68AA}" type="pres">
      <dgm:prSet presAssocID="{5C11D8EF-4E36-438A-89C7-48981F86ECF6}" presName="parTrans" presStyleLbl="sibTrans2D1" presStyleIdx="1" presStyleCnt="6"/>
      <dgm:spPr/>
      <dgm:t>
        <a:bodyPr/>
        <a:lstStyle/>
        <a:p>
          <a:endParaRPr lang="en-US"/>
        </a:p>
      </dgm:t>
    </dgm:pt>
    <dgm:pt modelId="{53F12588-F3E0-4B29-AD10-B63AD50D199B}" type="pres">
      <dgm:prSet presAssocID="{5C11D8EF-4E36-438A-89C7-48981F86ECF6}" presName="connectorText" presStyleLbl="sibTrans2D1" presStyleIdx="1" presStyleCnt="6"/>
      <dgm:spPr/>
      <dgm:t>
        <a:bodyPr/>
        <a:lstStyle/>
        <a:p>
          <a:endParaRPr lang="en-US"/>
        </a:p>
      </dgm:t>
    </dgm:pt>
    <dgm:pt modelId="{F2C30884-5948-4AAE-B189-43C144C3A839}" type="pres">
      <dgm:prSet presAssocID="{31D69E10-926B-447A-AB1F-F58EDC5E8505}" presName="node" presStyleLbl="node1" presStyleIdx="1" presStyleCnt="6">
        <dgm:presLayoutVars>
          <dgm:bulletEnabled val="1"/>
        </dgm:presLayoutVars>
      </dgm:prSet>
      <dgm:spPr/>
      <dgm:t>
        <a:bodyPr/>
        <a:lstStyle/>
        <a:p>
          <a:endParaRPr lang="en-US"/>
        </a:p>
      </dgm:t>
    </dgm:pt>
    <dgm:pt modelId="{BD3A616D-7CE4-4354-92D8-52ADF9940333}" type="pres">
      <dgm:prSet presAssocID="{AAAFF050-02C7-4357-A482-AE8F05679E48}" presName="parTrans" presStyleLbl="sibTrans2D1" presStyleIdx="2" presStyleCnt="6"/>
      <dgm:spPr/>
      <dgm:t>
        <a:bodyPr/>
        <a:lstStyle/>
        <a:p>
          <a:endParaRPr lang="en-US"/>
        </a:p>
      </dgm:t>
    </dgm:pt>
    <dgm:pt modelId="{06AFDEF0-3F75-403D-A4D8-66A80417035E}" type="pres">
      <dgm:prSet presAssocID="{AAAFF050-02C7-4357-A482-AE8F05679E48}" presName="connectorText" presStyleLbl="sibTrans2D1" presStyleIdx="2" presStyleCnt="6"/>
      <dgm:spPr/>
      <dgm:t>
        <a:bodyPr/>
        <a:lstStyle/>
        <a:p>
          <a:endParaRPr lang="en-US"/>
        </a:p>
      </dgm:t>
    </dgm:pt>
    <dgm:pt modelId="{F6184EDD-FCDD-4F94-840E-AE6F0202B19A}" type="pres">
      <dgm:prSet presAssocID="{B08E6E42-0B33-4FE3-88C3-801D78796EF9}" presName="node" presStyleLbl="node1" presStyleIdx="2" presStyleCnt="6">
        <dgm:presLayoutVars>
          <dgm:bulletEnabled val="1"/>
        </dgm:presLayoutVars>
      </dgm:prSet>
      <dgm:spPr/>
      <dgm:t>
        <a:bodyPr/>
        <a:lstStyle/>
        <a:p>
          <a:endParaRPr lang="en-US"/>
        </a:p>
      </dgm:t>
    </dgm:pt>
    <dgm:pt modelId="{86A1F7E5-836E-4061-A3F4-DBA2016BF075}" type="pres">
      <dgm:prSet presAssocID="{EAF7BF13-8785-4BF2-BC5B-DFA564E59247}" presName="parTrans" presStyleLbl="sibTrans2D1" presStyleIdx="3" presStyleCnt="6"/>
      <dgm:spPr/>
      <dgm:t>
        <a:bodyPr/>
        <a:lstStyle/>
        <a:p>
          <a:endParaRPr lang="en-US"/>
        </a:p>
      </dgm:t>
    </dgm:pt>
    <dgm:pt modelId="{4268C32D-062E-4D16-9975-E40D4FF96182}" type="pres">
      <dgm:prSet presAssocID="{EAF7BF13-8785-4BF2-BC5B-DFA564E59247}" presName="connectorText" presStyleLbl="sibTrans2D1" presStyleIdx="3" presStyleCnt="6"/>
      <dgm:spPr/>
      <dgm:t>
        <a:bodyPr/>
        <a:lstStyle/>
        <a:p>
          <a:endParaRPr lang="en-US"/>
        </a:p>
      </dgm:t>
    </dgm:pt>
    <dgm:pt modelId="{D42C56EA-B366-48EE-877E-A6E507044E7F}" type="pres">
      <dgm:prSet presAssocID="{0B773A19-77DE-486A-8E2C-ED6FF4FCFDD4}" presName="node" presStyleLbl="node1" presStyleIdx="3" presStyleCnt="6">
        <dgm:presLayoutVars>
          <dgm:bulletEnabled val="1"/>
        </dgm:presLayoutVars>
      </dgm:prSet>
      <dgm:spPr/>
      <dgm:t>
        <a:bodyPr/>
        <a:lstStyle/>
        <a:p>
          <a:endParaRPr lang="en-US"/>
        </a:p>
      </dgm:t>
    </dgm:pt>
    <dgm:pt modelId="{FEBD359D-E753-4DD2-80E4-D7606AD2CD36}" type="pres">
      <dgm:prSet presAssocID="{CBFFA34E-7D7F-4A53-96B1-AB9ED9E05985}" presName="parTrans" presStyleLbl="sibTrans2D1" presStyleIdx="4" presStyleCnt="6"/>
      <dgm:spPr/>
      <dgm:t>
        <a:bodyPr/>
        <a:lstStyle/>
        <a:p>
          <a:endParaRPr lang="en-US"/>
        </a:p>
      </dgm:t>
    </dgm:pt>
    <dgm:pt modelId="{33273BCE-5234-433A-8729-897FC82C7605}" type="pres">
      <dgm:prSet presAssocID="{CBFFA34E-7D7F-4A53-96B1-AB9ED9E05985}" presName="connectorText" presStyleLbl="sibTrans2D1" presStyleIdx="4" presStyleCnt="6"/>
      <dgm:spPr/>
      <dgm:t>
        <a:bodyPr/>
        <a:lstStyle/>
        <a:p>
          <a:endParaRPr lang="en-US"/>
        </a:p>
      </dgm:t>
    </dgm:pt>
    <dgm:pt modelId="{03C2CE6A-03CD-4456-9FA8-BBB652F02730}" type="pres">
      <dgm:prSet presAssocID="{5235DF31-90F9-43F3-AAD9-F18A02D31D12}" presName="node" presStyleLbl="node1" presStyleIdx="4" presStyleCnt="6">
        <dgm:presLayoutVars>
          <dgm:bulletEnabled val="1"/>
        </dgm:presLayoutVars>
      </dgm:prSet>
      <dgm:spPr/>
      <dgm:t>
        <a:bodyPr/>
        <a:lstStyle/>
        <a:p>
          <a:endParaRPr lang="en-US"/>
        </a:p>
      </dgm:t>
    </dgm:pt>
    <dgm:pt modelId="{D8D3790B-33DB-4858-B7E5-01A2CBA8986D}" type="pres">
      <dgm:prSet presAssocID="{EE143936-6A0C-4F70-9A34-FB20F9986ECE}" presName="parTrans" presStyleLbl="sibTrans2D1" presStyleIdx="5" presStyleCnt="6"/>
      <dgm:spPr/>
      <dgm:t>
        <a:bodyPr/>
        <a:lstStyle/>
        <a:p>
          <a:endParaRPr lang="en-US"/>
        </a:p>
      </dgm:t>
    </dgm:pt>
    <dgm:pt modelId="{FC1BD10E-496B-4B52-A7F9-27C83096CA3A}" type="pres">
      <dgm:prSet presAssocID="{EE143936-6A0C-4F70-9A34-FB20F9986ECE}" presName="connectorText" presStyleLbl="sibTrans2D1" presStyleIdx="5" presStyleCnt="6"/>
      <dgm:spPr/>
      <dgm:t>
        <a:bodyPr/>
        <a:lstStyle/>
        <a:p>
          <a:endParaRPr lang="en-US"/>
        </a:p>
      </dgm:t>
    </dgm:pt>
    <dgm:pt modelId="{F4F41804-BE46-473F-AD29-B74424009199}" type="pres">
      <dgm:prSet presAssocID="{28DCAD9F-0B8B-4B6E-BD72-79EEB8A8A62C}" presName="node" presStyleLbl="node1" presStyleIdx="5" presStyleCnt="6">
        <dgm:presLayoutVars>
          <dgm:bulletEnabled val="1"/>
        </dgm:presLayoutVars>
      </dgm:prSet>
      <dgm:spPr/>
      <dgm:t>
        <a:bodyPr/>
        <a:lstStyle/>
        <a:p>
          <a:endParaRPr lang="en-US"/>
        </a:p>
      </dgm:t>
    </dgm:pt>
  </dgm:ptLst>
  <dgm:cxnLst>
    <dgm:cxn modelId="{91445DA9-A7C3-43ED-965D-D408B6F8D5F8}" type="presOf" srcId="{AAAFF050-02C7-4357-A482-AE8F05679E48}" destId="{06AFDEF0-3F75-403D-A4D8-66A80417035E}" srcOrd="1" destOrd="0" presId="urn:microsoft.com/office/officeart/2005/8/layout/radial5"/>
    <dgm:cxn modelId="{838ED241-86F5-4B80-BFA4-C9FA11063E25}" srcId="{104CB3DF-9DD4-4EDA-865E-E084997A9DC3}" destId="{5235DF31-90F9-43F3-AAD9-F18A02D31D12}" srcOrd="4" destOrd="0" parTransId="{CBFFA34E-7D7F-4A53-96B1-AB9ED9E05985}" sibTransId="{2583B4EB-5389-40AC-BDCD-06FAAB55568A}"/>
    <dgm:cxn modelId="{BB61005B-51FA-469B-AFCE-3416AB975A11}" srcId="{104CB3DF-9DD4-4EDA-865E-E084997A9DC3}" destId="{90B62AF6-3B6A-419B-B568-D85902292ED3}" srcOrd="0" destOrd="0" parTransId="{E03DF021-DB79-4E52-92E1-1CF1F617C908}" sibTransId="{91F7FCB6-325B-4C1D-94D8-9006DC0974DE}"/>
    <dgm:cxn modelId="{8B002D18-17E2-4D14-9942-B48B7ED157E1}" type="presOf" srcId="{5C11D8EF-4E36-438A-89C7-48981F86ECF6}" destId="{7401A7CA-7D63-4B31-A1B8-A5D103CB68AA}" srcOrd="0" destOrd="0" presId="urn:microsoft.com/office/officeart/2005/8/layout/radial5"/>
    <dgm:cxn modelId="{1E7675C7-D1D4-457F-95F6-731F05CF6042}" type="presOf" srcId="{0B773A19-77DE-486A-8E2C-ED6FF4FCFDD4}" destId="{D42C56EA-B366-48EE-877E-A6E507044E7F}" srcOrd="0" destOrd="0" presId="urn:microsoft.com/office/officeart/2005/8/layout/radial5"/>
    <dgm:cxn modelId="{5697EEF5-A636-4E7F-B50E-02E11E0AFDC3}" srcId="{44325ABF-2D81-497E-8C19-BAA52ED45490}" destId="{104CB3DF-9DD4-4EDA-865E-E084997A9DC3}" srcOrd="0" destOrd="0" parTransId="{B1865A0F-39AF-46D4-AE4A-123E6C965D76}" sibTransId="{45BF0E4F-0704-4A2D-9FE9-52F1AE44B6DB}"/>
    <dgm:cxn modelId="{5E378F25-F1EE-40B5-9810-2EA68FC18FA8}" type="presOf" srcId="{EAF7BF13-8785-4BF2-BC5B-DFA564E59247}" destId="{4268C32D-062E-4D16-9975-E40D4FF96182}" srcOrd="1" destOrd="0" presId="urn:microsoft.com/office/officeart/2005/8/layout/radial5"/>
    <dgm:cxn modelId="{FF33F259-605B-46F1-AC53-458D7BC68BE9}" type="presOf" srcId="{31D69E10-926B-447A-AB1F-F58EDC5E8505}" destId="{F2C30884-5948-4AAE-B189-43C144C3A839}" srcOrd="0" destOrd="0" presId="urn:microsoft.com/office/officeart/2005/8/layout/radial5"/>
    <dgm:cxn modelId="{AFC812D5-8340-4000-B059-034E335411B2}" type="presOf" srcId="{90B62AF6-3B6A-419B-B568-D85902292ED3}" destId="{59E16689-DA61-48FE-8E96-6BCCE9388BEC}" srcOrd="0" destOrd="0" presId="urn:microsoft.com/office/officeart/2005/8/layout/radial5"/>
    <dgm:cxn modelId="{92B4799A-A857-4883-9AB6-190DEDD17542}" srcId="{104CB3DF-9DD4-4EDA-865E-E084997A9DC3}" destId="{28DCAD9F-0B8B-4B6E-BD72-79EEB8A8A62C}" srcOrd="5" destOrd="0" parTransId="{EE143936-6A0C-4F70-9A34-FB20F9986ECE}" sibTransId="{EDB94B61-A3C6-4903-B320-C40992B5BAA9}"/>
    <dgm:cxn modelId="{E9BC0855-30BE-4D86-88DB-987A54C46C3E}" type="presOf" srcId="{44325ABF-2D81-497E-8C19-BAA52ED45490}" destId="{DF77E69B-429C-41E4-BC4B-8C4FE0C5BD0F}" srcOrd="0" destOrd="0" presId="urn:microsoft.com/office/officeart/2005/8/layout/radial5"/>
    <dgm:cxn modelId="{FAF9F3F4-1FB2-4967-8C29-1FAD1CAAE4E4}" type="presOf" srcId="{E03DF021-DB79-4E52-92E1-1CF1F617C908}" destId="{057DA59C-F92F-40FE-8DA5-ECEE458759EF}" srcOrd="0" destOrd="0" presId="urn:microsoft.com/office/officeart/2005/8/layout/radial5"/>
    <dgm:cxn modelId="{C5F0093E-7C87-44EE-927C-8ED7CFD85608}" type="presOf" srcId="{5235DF31-90F9-43F3-AAD9-F18A02D31D12}" destId="{03C2CE6A-03CD-4456-9FA8-BBB652F02730}" srcOrd="0" destOrd="0" presId="urn:microsoft.com/office/officeart/2005/8/layout/radial5"/>
    <dgm:cxn modelId="{F9663697-17F8-4D1D-BFBC-F3F226D37AA0}" type="presOf" srcId="{AAAFF050-02C7-4357-A482-AE8F05679E48}" destId="{BD3A616D-7CE4-4354-92D8-52ADF9940333}" srcOrd="0" destOrd="0" presId="urn:microsoft.com/office/officeart/2005/8/layout/radial5"/>
    <dgm:cxn modelId="{76D76D4B-9B60-44F9-8172-3CFBD034F37C}" type="presOf" srcId="{104CB3DF-9DD4-4EDA-865E-E084997A9DC3}" destId="{C82E61C4-58CE-479F-935D-47C3A075E08A}" srcOrd="0" destOrd="0" presId="urn:microsoft.com/office/officeart/2005/8/layout/radial5"/>
    <dgm:cxn modelId="{1BAD6FDD-1759-47EF-BF30-55FC9D9C0F92}" type="presOf" srcId="{EE143936-6A0C-4F70-9A34-FB20F9986ECE}" destId="{FC1BD10E-496B-4B52-A7F9-27C83096CA3A}" srcOrd="1" destOrd="0" presId="urn:microsoft.com/office/officeart/2005/8/layout/radial5"/>
    <dgm:cxn modelId="{C333BB04-6826-46A7-B1C8-17E667C3F817}" srcId="{104CB3DF-9DD4-4EDA-865E-E084997A9DC3}" destId="{0B773A19-77DE-486A-8E2C-ED6FF4FCFDD4}" srcOrd="3" destOrd="0" parTransId="{EAF7BF13-8785-4BF2-BC5B-DFA564E59247}" sibTransId="{4847CDF7-9665-460D-A440-4320621516AB}"/>
    <dgm:cxn modelId="{F170BE06-0856-4C4D-8B35-D6F57EF09751}" srcId="{104CB3DF-9DD4-4EDA-865E-E084997A9DC3}" destId="{31D69E10-926B-447A-AB1F-F58EDC5E8505}" srcOrd="1" destOrd="0" parTransId="{5C11D8EF-4E36-438A-89C7-48981F86ECF6}" sibTransId="{7D5A24C9-4721-4B86-95EE-5E55706459B3}"/>
    <dgm:cxn modelId="{A63EF674-EBEF-41DC-BEB1-059E06EB0809}" type="presOf" srcId="{CBFFA34E-7D7F-4A53-96B1-AB9ED9E05985}" destId="{33273BCE-5234-433A-8729-897FC82C7605}" srcOrd="1" destOrd="0" presId="urn:microsoft.com/office/officeart/2005/8/layout/radial5"/>
    <dgm:cxn modelId="{D4E2148E-1782-4653-B213-B19449D06270}" type="presOf" srcId="{5C11D8EF-4E36-438A-89C7-48981F86ECF6}" destId="{53F12588-F3E0-4B29-AD10-B63AD50D199B}" srcOrd="1" destOrd="0" presId="urn:microsoft.com/office/officeart/2005/8/layout/radial5"/>
    <dgm:cxn modelId="{06167819-1BE3-4BAB-858C-D480220DBE4D}" type="presOf" srcId="{E03DF021-DB79-4E52-92E1-1CF1F617C908}" destId="{B5DABCC4-F76B-423A-B353-E86FE6CA6F20}" srcOrd="1" destOrd="0" presId="urn:microsoft.com/office/officeart/2005/8/layout/radial5"/>
    <dgm:cxn modelId="{C65D545F-1EB3-465F-B156-CA4525CCC1F8}" type="presOf" srcId="{B08E6E42-0B33-4FE3-88C3-801D78796EF9}" destId="{F6184EDD-FCDD-4F94-840E-AE6F0202B19A}" srcOrd="0" destOrd="0" presId="urn:microsoft.com/office/officeart/2005/8/layout/radial5"/>
    <dgm:cxn modelId="{0C98BB1D-2C0C-4228-9FF6-87CCFB7B10BB}" type="presOf" srcId="{CBFFA34E-7D7F-4A53-96B1-AB9ED9E05985}" destId="{FEBD359D-E753-4DD2-80E4-D7606AD2CD36}" srcOrd="0" destOrd="0" presId="urn:microsoft.com/office/officeart/2005/8/layout/radial5"/>
    <dgm:cxn modelId="{BAFBE9E5-94EB-4F6C-91C0-A160E47451FE}" type="presOf" srcId="{EAF7BF13-8785-4BF2-BC5B-DFA564E59247}" destId="{86A1F7E5-836E-4061-A3F4-DBA2016BF075}" srcOrd="0" destOrd="0" presId="urn:microsoft.com/office/officeart/2005/8/layout/radial5"/>
    <dgm:cxn modelId="{B0DF7231-2A3F-4E68-A0F2-120DF17EFD13}" type="presOf" srcId="{28DCAD9F-0B8B-4B6E-BD72-79EEB8A8A62C}" destId="{F4F41804-BE46-473F-AD29-B74424009199}" srcOrd="0" destOrd="0" presId="urn:microsoft.com/office/officeart/2005/8/layout/radial5"/>
    <dgm:cxn modelId="{497C120D-011E-4AFA-B321-B879D7D1BE5B}" type="presOf" srcId="{EE143936-6A0C-4F70-9A34-FB20F9986ECE}" destId="{D8D3790B-33DB-4858-B7E5-01A2CBA8986D}" srcOrd="0" destOrd="0" presId="urn:microsoft.com/office/officeart/2005/8/layout/radial5"/>
    <dgm:cxn modelId="{DB18B872-6118-4D9B-818C-AE968DD2F0F5}" srcId="{104CB3DF-9DD4-4EDA-865E-E084997A9DC3}" destId="{B08E6E42-0B33-4FE3-88C3-801D78796EF9}" srcOrd="2" destOrd="0" parTransId="{AAAFF050-02C7-4357-A482-AE8F05679E48}" sibTransId="{3BFF33D7-19B2-4DBA-A2E4-89926D7C337B}"/>
    <dgm:cxn modelId="{10E65F41-6F0C-4FAF-8AF0-9AC6586CE83A}" type="presParOf" srcId="{DF77E69B-429C-41E4-BC4B-8C4FE0C5BD0F}" destId="{C82E61C4-58CE-479F-935D-47C3A075E08A}" srcOrd="0" destOrd="0" presId="urn:microsoft.com/office/officeart/2005/8/layout/radial5"/>
    <dgm:cxn modelId="{8261816F-E4A8-4FA4-9C90-53BC59AA6AD1}" type="presParOf" srcId="{DF77E69B-429C-41E4-BC4B-8C4FE0C5BD0F}" destId="{057DA59C-F92F-40FE-8DA5-ECEE458759EF}" srcOrd="1" destOrd="0" presId="urn:microsoft.com/office/officeart/2005/8/layout/radial5"/>
    <dgm:cxn modelId="{39C19C76-2BD7-4D82-A617-48FE18D0064B}" type="presParOf" srcId="{057DA59C-F92F-40FE-8DA5-ECEE458759EF}" destId="{B5DABCC4-F76B-423A-B353-E86FE6CA6F20}" srcOrd="0" destOrd="0" presId="urn:microsoft.com/office/officeart/2005/8/layout/radial5"/>
    <dgm:cxn modelId="{463C87BC-C159-461E-84AC-0973DF993FF1}" type="presParOf" srcId="{DF77E69B-429C-41E4-BC4B-8C4FE0C5BD0F}" destId="{59E16689-DA61-48FE-8E96-6BCCE9388BEC}" srcOrd="2" destOrd="0" presId="urn:microsoft.com/office/officeart/2005/8/layout/radial5"/>
    <dgm:cxn modelId="{70307436-E125-48D6-A4AE-D43D808BFC3E}" type="presParOf" srcId="{DF77E69B-429C-41E4-BC4B-8C4FE0C5BD0F}" destId="{7401A7CA-7D63-4B31-A1B8-A5D103CB68AA}" srcOrd="3" destOrd="0" presId="urn:microsoft.com/office/officeart/2005/8/layout/radial5"/>
    <dgm:cxn modelId="{AADACEC0-1DB1-47F0-A8E3-530B3093C565}" type="presParOf" srcId="{7401A7CA-7D63-4B31-A1B8-A5D103CB68AA}" destId="{53F12588-F3E0-4B29-AD10-B63AD50D199B}" srcOrd="0" destOrd="0" presId="urn:microsoft.com/office/officeart/2005/8/layout/radial5"/>
    <dgm:cxn modelId="{C12759D3-4792-4CFE-99FB-398F2E681714}" type="presParOf" srcId="{DF77E69B-429C-41E4-BC4B-8C4FE0C5BD0F}" destId="{F2C30884-5948-4AAE-B189-43C144C3A839}" srcOrd="4" destOrd="0" presId="urn:microsoft.com/office/officeart/2005/8/layout/radial5"/>
    <dgm:cxn modelId="{3FD4AB55-1D70-4FEB-9D7D-74C9B4553D0F}" type="presParOf" srcId="{DF77E69B-429C-41E4-BC4B-8C4FE0C5BD0F}" destId="{BD3A616D-7CE4-4354-92D8-52ADF9940333}" srcOrd="5" destOrd="0" presId="urn:microsoft.com/office/officeart/2005/8/layout/radial5"/>
    <dgm:cxn modelId="{62D8BB58-4BB8-438E-B2DA-677ADA9293FD}" type="presParOf" srcId="{BD3A616D-7CE4-4354-92D8-52ADF9940333}" destId="{06AFDEF0-3F75-403D-A4D8-66A80417035E}" srcOrd="0" destOrd="0" presId="urn:microsoft.com/office/officeart/2005/8/layout/radial5"/>
    <dgm:cxn modelId="{9BC78471-1781-4355-BBCF-20E0AF203B7C}" type="presParOf" srcId="{DF77E69B-429C-41E4-BC4B-8C4FE0C5BD0F}" destId="{F6184EDD-FCDD-4F94-840E-AE6F0202B19A}" srcOrd="6" destOrd="0" presId="urn:microsoft.com/office/officeart/2005/8/layout/radial5"/>
    <dgm:cxn modelId="{E1442745-9262-42AA-80F3-0EB64B8BE429}" type="presParOf" srcId="{DF77E69B-429C-41E4-BC4B-8C4FE0C5BD0F}" destId="{86A1F7E5-836E-4061-A3F4-DBA2016BF075}" srcOrd="7" destOrd="0" presId="urn:microsoft.com/office/officeart/2005/8/layout/radial5"/>
    <dgm:cxn modelId="{4B14B3D3-2E75-453A-B27B-A0A669319DF7}" type="presParOf" srcId="{86A1F7E5-836E-4061-A3F4-DBA2016BF075}" destId="{4268C32D-062E-4D16-9975-E40D4FF96182}" srcOrd="0" destOrd="0" presId="urn:microsoft.com/office/officeart/2005/8/layout/radial5"/>
    <dgm:cxn modelId="{85EF9CBE-8A5B-4E22-BAF0-4F58D883FB63}" type="presParOf" srcId="{DF77E69B-429C-41E4-BC4B-8C4FE0C5BD0F}" destId="{D42C56EA-B366-48EE-877E-A6E507044E7F}" srcOrd="8" destOrd="0" presId="urn:microsoft.com/office/officeart/2005/8/layout/radial5"/>
    <dgm:cxn modelId="{18DAFDFB-836F-45B8-B1E2-7BFBD805D701}" type="presParOf" srcId="{DF77E69B-429C-41E4-BC4B-8C4FE0C5BD0F}" destId="{FEBD359D-E753-4DD2-80E4-D7606AD2CD36}" srcOrd="9" destOrd="0" presId="urn:microsoft.com/office/officeart/2005/8/layout/radial5"/>
    <dgm:cxn modelId="{8D15D35F-5341-4484-B789-CCB2C19E5A0F}" type="presParOf" srcId="{FEBD359D-E753-4DD2-80E4-D7606AD2CD36}" destId="{33273BCE-5234-433A-8729-897FC82C7605}" srcOrd="0" destOrd="0" presId="urn:microsoft.com/office/officeart/2005/8/layout/radial5"/>
    <dgm:cxn modelId="{AF39FC76-440D-4D60-A64C-EF98950E5443}" type="presParOf" srcId="{DF77E69B-429C-41E4-BC4B-8C4FE0C5BD0F}" destId="{03C2CE6A-03CD-4456-9FA8-BBB652F02730}" srcOrd="10" destOrd="0" presId="urn:microsoft.com/office/officeart/2005/8/layout/radial5"/>
    <dgm:cxn modelId="{CB3B6F42-5BE5-4133-86A0-B9A333960854}" type="presParOf" srcId="{DF77E69B-429C-41E4-BC4B-8C4FE0C5BD0F}" destId="{D8D3790B-33DB-4858-B7E5-01A2CBA8986D}" srcOrd="11" destOrd="0" presId="urn:microsoft.com/office/officeart/2005/8/layout/radial5"/>
    <dgm:cxn modelId="{C7D30305-39CE-44D6-8105-646368DBB1C8}" type="presParOf" srcId="{D8D3790B-33DB-4858-B7E5-01A2CBA8986D}" destId="{FC1BD10E-496B-4B52-A7F9-27C83096CA3A}" srcOrd="0" destOrd="0" presId="urn:microsoft.com/office/officeart/2005/8/layout/radial5"/>
    <dgm:cxn modelId="{8A2D9B30-2AD5-4753-82E1-4937AE6775E0}" type="presParOf" srcId="{DF77E69B-429C-41E4-BC4B-8C4FE0C5BD0F}" destId="{F4F41804-BE46-473F-AD29-B74424009199}"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F9D691-3097-4466-8781-D326C9922073}" type="doc">
      <dgm:prSet loTypeId="urn:microsoft.com/office/officeart/2005/8/layout/hList6"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D09957A9-135C-49C5-BCE9-8A10F7345CFA}">
      <dgm:prSet>
        <dgm:style>
          <a:lnRef idx="0">
            <a:schemeClr val="accent5"/>
          </a:lnRef>
          <a:fillRef idx="3">
            <a:schemeClr val="accent5"/>
          </a:fillRef>
          <a:effectRef idx="3">
            <a:schemeClr val="accent5"/>
          </a:effectRef>
          <a:fontRef idx="minor">
            <a:schemeClr val="lt1"/>
          </a:fontRef>
        </dgm:style>
      </dgm:prSet>
      <dgm:spPr/>
      <dgm:t>
        <a:bodyPr/>
        <a:lstStyle/>
        <a:p>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শিশুদের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প্রতি</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সামাজিক</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বা</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পারিবারিকভাবে</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কেমন</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আচরণ</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করা</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 </a:t>
          </a:r>
          <a:r>
            <a:rPr lang="en-US" b="1" dirty="0" err="1" smtClean="0">
              <a:latin typeface="NikoshBAN" pitchFamily="2" charset="0"/>
              <a:cs typeface="NikoshBAN" pitchFamily="2" charset="0"/>
            </a:rPr>
            <a:t>উচিত</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তা</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 দলে আলোচনা করে লেখ</a:t>
          </a:r>
          <a:r>
            <a:rPr lang="en-US" b="1" dirty="0" smtClean="0">
              <a:latin typeface="NikoshBAN" pitchFamily="2" charset="0"/>
              <a:cs typeface="NikoshBAN" pitchFamily="2" charset="0"/>
            </a:rPr>
            <a:t>। </a:t>
          </a:r>
          <a:endParaRPr lang="en-US" dirty="0"/>
        </a:p>
      </dgm:t>
    </dgm:pt>
    <dgm:pt modelId="{DBCB84A6-660A-481C-92E6-B30B844CCBE1}" type="parTrans" cxnId="{505A5515-2A03-4065-A5AC-056DEC0841B7}">
      <dgm:prSet/>
      <dgm:spPr/>
      <dgm:t>
        <a:bodyPr/>
        <a:lstStyle/>
        <a:p>
          <a:endParaRPr lang="en-US"/>
        </a:p>
      </dgm:t>
    </dgm:pt>
    <dgm:pt modelId="{D23DEE27-DEAD-4544-940D-2F3AC1530DC5}" type="sibTrans" cxnId="{505A5515-2A03-4065-A5AC-056DEC0841B7}">
      <dgm:prSet/>
      <dgm:spPr/>
      <dgm:t>
        <a:bodyPr/>
        <a:lstStyle/>
        <a:p>
          <a:endParaRPr lang="en-US"/>
        </a:p>
      </dgm:t>
    </dgm:pt>
    <dgm:pt modelId="{6F662E97-E5E3-4CEB-B637-15B73671BB93}" type="pres">
      <dgm:prSet presAssocID="{E3F9D691-3097-4466-8781-D326C9922073}" presName="Name0" presStyleCnt="0">
        <dgm:presLayoutVars>
          <dgm:dir/>
          <dgm:resizeHandles val="exact"/>
        </dgm:presLayoutVars>
      </dgm:prSet>
      <dgm:spPr/>
      <dgm:t>
        <a:bodyPr/>
        <a:lstStyle/>
        <a:p>
          <a:endParaRPr lang="en-US"/>
        </a:p>
      </dgm:t>
    </dgm:pt>
    <dgm:pt modelId="{D9D99E6A-CCD4-4DE7-98DD-2249D67A5288}" type="pres">
      <dgm:prSet presAssocID="{D09957A9-135C-49C5-BCE9-8A10F7345CFA}" presName="node" presStyleLbl="node1" presStyleIdx="0" presStyleCnt="1" custLinFactNeighborX="-6667" custLinFactNeighborY="7895">
        <dgm:presLayoutVars>
          <dgm:bulletEnabled val="1"/>
        </dgm:presLayoutVars>
      </dgm:prSet>
      <dgm:spPr/>
      <dgm:t>
        <a:bodyPr/>
        <a:lstStyle/>
        <a:p>
          <a:endParaRPr lang="en-US"/>
        </a:p>
      </dgm:t>
    </dgm:pt>
  </dgm:ptLst>
  <dgm:cxnLst>
    <dgm:cxn modelId="{BEB667B8-8C90-47E3-B321-7AA46F45A9B7}" type="presOf" srcId="{D09957A9-135C-49C5-BCE9-8A10F7345CFA}" destId="{D9D99E6A-CCD4-4DE7-98DD-2249D67A5288}" srcOrd="0" destOrd="0" presId="urn:microsoft.com/office/officeart/2005/8/layout/hList6"/>
    <dgm:cxn modelId="{2EFB1CBE-3624-46DA-99A0-B356A909AC96}" type="presOf" srcId="{E3F9D691-3097-4466-8781-D326C9922073}" destId="{6F662E97-E5E3-4CEB-B637-15B73671BB93}" srcOrd="0" destOrd="0" presId="urn:microsoft.com/office/officeart/2005/8/layout/hList6"/>
    <dgm:cxn modelId="{505A5515-2A03-4065-A5AC-056DEC0841B7}" srcId="{E3F9D691-3097-4466-8781-D326C9922073}" destId="{D09957A9-135C-49C5-BCE9-8A10F7345CFA}" srcOrd="0" destOrd="0" parTransId="{DBCB84A6-660A-481C-92E6-B30B844CCBE1}" sibTransId="{D23DEE27-DEAD-4544-940D-2F3AC1530DC5}"/>
    <dgm:cxn modelId="{2BFC8169-5554-4E6F-B38C-EC40BF3EA6BD}" type="presParOf" srcId="{6F662E97-E5E3-4CEB-B637-15B73671BB93}" destId="{D9D99E6A-CCD4-4DE7-98DD-2249D67A5288}"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BF244-E6C6-4D5A-B6A9-F39339BC78FD}">
      <dsp:nvSpPr>
        <dsp:cNvPr id="0" name=""/>
        <dsp:cNvSpPr/>
      </dsp:nvSpPr>
      <dsp:spPr>
        <a:xfrm>
          <a:off x="1217060" y="1060250"/>
          <a:ext cx="2439863" cy="2439863"/>
        </a:xfrm>
        <a:prstGeom prst="ellipse">
          <a:avLst/>
        </a:prstGeom>
        <a:solidFill>
          <a:schemeClr val="accent3">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0" tIns="101600" rIns="101600" bIns="101600" numCol="1" spcCol="1270" anchor="ctr" anchorCtr="0">
          <a:noAutofit/>
        </a:bodyPr>
        <a:lstStyle/>
        <a:p>
          <a:pPr lvl="0" algn="ctr" defTabSz="3556000">
            <a:lnSpc>
              <a:spcPct val="90000"/>
            </a:lnSpc>
            <a:spcBef>
              <a:spcPct val="0"/>
            </a:spcBef>
            <a:spcAft>
              <a:spcPct val="35000"/>
            </a:spcAft>
          </a:pPr>
          <a:r>
            <a:rPr lang="bn-BD" sz="8000" b="1" kern="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গ্রন্থ</a:t>
          </a:r>
          <a:endParaRPr lang="en-US" sz="8000" kern="1200" dirty="0"/>
        </a:p>
      </dsp:txBody>
      <dsp:txXfrm>
        <a:off x="1574370" y="1417560"/>
        <a:ext cx="1725243" cy="1725243"/>
      </dsp:txXfrm>
    </dsp:sp>
    <dsp:sp modelId="{1A2B0A7D-BDDB-4B5B-B1E8-9788CF835D86}">
      <dsp:nvSpPr>
        <dsp:cNvPr id="0" name=""/>
        <dsp:cNvSpPr/>
      </dsp:nvSpPr>
      <dsp:spPr>
        <a:xfrm>
          <a:off x="1295407" y="195628"/>
          <a:ext cx="2021219" cy="15541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NikoshBAN" pitchFamily="2" charset="0"/>
              <a:cs typeface="NikoshBAN" pitchFamily="2" charset="0"/>
            </a:rPr>
            <a:t>বনফুলের</a:t>
          </a:r>
          <a:r>
            <a:rPr lang="en-US" sz="2400" b="1" kern="1200" dirty="0" smtClean="0">
              <a:solidFill>
                <a:schemeClr val="tx1"/>
              </a:solidFill>
              <a:latin typeface="NikoshBAN" pitchFamily="2" charset="0"/>
              <a:cs typeface="NikoshBAN" pitchFamily="2" charset="0"/>
            </a:rPr>
            <a:t> </a:t>
          </a:r>
          <a:r>
            <a:rPr lang="en-US" sz="2400" b="1" kern="1200" dirty="0" err="1" smtClean="0">
              <a:solidFill>
                <a:schemeClr val="tx1"/>
              </a:solidFill>
              <a:latin typeface="NikoshBAN" pitchFamily="2" charset="0"/>
              <a:cs typeface="NikoshBAN" pitchFamily="2" charset="0"/>
            </a:rPr>
            <a:t>গল্প</a:t>
          </a:r>
          <a:endParaRPr lang="en-US" sz="2400" b="1" kern="1200" dirty="0"/>
        </a:p>
      </dsp:txBody>
      <dsp:txXfrm>
        <a:off x="1591408" y="423225"/>
        <a:ext cx="1429217" cy="1098938"/>
      </dsp:txXfrm>
    </dsp:sp>
    <dsp:sp modelId="{2A482C46-CC24-4135-87F2-E2FFA48D0BFE}">
      <dsp:nvSpPr>
        <dsp:cNvPr id="0" name=""/>
        <dsp:cNvSpPr/>
      </dsp:nvSpPr>
      <dsp:spPr>
        <a:xfrm>
          <a:off x="2438394" y="2514599"/>
          <a:ext cx="1833715" cy="1458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NikoshBAN" pitchFamily="2" charset="0"/>
              <a:cs typeface="NikoshBAN" pitchFamily="2" charset="0"/>
            </a:rPr>
            <a:t>অদৃশ্যলোকে</a:t>
          </a:r>
          <a:endParaRPr lang="en-US" sz="2400" b="1" kern="1200" dirty="0"/>
        </a:p>
      </dsp:txBody>
      <dsp:txXfrm>
        <a:off x="2706935" y="2728236"/>
        <a:ext cx="1296633" cy="1031532"/>
      </dsp:txXfrm>
    </dsp:sp>
    <dsp:sp modelId="{F82EAE02-9920-44C1-8F98-7DB579B5384E}">
      <dsp:nvSpPr>
        <dsp:cNvPr id="0" name=""/>
        <dsp:cNvSpPr/>
      </dsp:nvSpPr>
      <dsp:spPr>
        <a:xfrm>
          <a:off x="2895578" y="1080705"/>
          <a:ext cx="1905021" cy="147712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latin typeface="NikoshBAN" pitchFamily="2" charset="0"/>
              <a:cs typeface="NikoshBAN" pitchFamily="2" charset="0"/>
            </a:rPr>
            <a:t>বহুবর্ণ</a:t>
          </a:r>
          <a:r>
            <a:rPr lang="en-US" sz="2400" b="1" kern="1200" dirty="0" smtClean="0">
              <a:latin typeface="NikoshBAN" pitchFamily="2" charset="0"/>
              <a:cs typeface="NikoshBAN" pitchFamily="2" charset="0"/>
            </a:rPr>
            <a:t> </a:t>
          </a:r>
          <a:endParaRPr lang="en-US" sz="2400" b="1" kern="1200" dirty="0"/>
        </a:p>
      </dsp:txBody>
      <dsp:txXfrm>
        <a:off x="3174562" y="1297026"/>
        <a:ext cx="1347053" cy="1044487"/>
      </dsp:txXfrm>
    </dsp:sp>
    <dsp:sp modelId="{AC91A442-136D-4C6A-9B4C-51B5B7D86089}">
      <dsp:nvSpPr>
        <dsp:cNvPr id="0" name=""/>
        <dsp:cNvSpPr/>
      </dsp:nvSpPr>
      <dsp:spPr>
        <a:xfrm>
          <a:off x="717105" y="2329963"/>
          <a:ext cx="1873693" cy="152326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NikoshBAN" pitchFamily="2" charset="0"/>
              <a:cs typeface="NikoshBAN" pitchFamily="2" charset="0"/>
            </a:rPr>
            <a:t>বাহুল্য</a:t>
          </a:r>
          <a:endParaRPr lang="en-US" sz="2400" b="1" kern="1200" dirty="0"/>
        </a:p>
      </dsp:txBody>
      <dsp:txXfrm>
        <a:off x="991501" y="2553040"/>
        <a:ext cx="1324901" cy="1077113"/>
      </dsp:txXfrm>
    </dsp:sp>
    <dsp:sp modelId="{3987FEF4-9BE3-4453-B01E-559420D59FB5}">
      <dsp:nvSpPr>
        <dsp:cNvPr id="0" name=""/>
        <dsp:cNvSpPr/>
      </dsp:nvSpPr>
      <dsp:spPr>
        <a:xfrm>
          <a:off x="-4" y="1338635"/>
          <a:ext cx="1980485" cy="13151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latin typeface="NikoshBAN" pitchFamily="2" charset="0"/>
              <a:cs typeface="NikoshBAN" pitchFamily="2" charset="0"/>
            </a:rPr>
            <a:t>অনুগামিনী</a:t>
          </a:r>
          <a:endParaRPr lang="bn-BD" sz="2000" b="1" kern="1200" dirty="0" smtClean="0">
            <a:solidFill>
              <a:schemeClr val="tx1"/>
            </a:solidFill>
            <a:latin typeface="NikoshBAN" pitchFamily="2" charset="0"/>
            <a:cs typeface="NikoshBAN" pitchFamily="2" charset="0"/>
          </a:endParaRPr>
        </a:p>
      </dsp:txBody>
      <dsp:txXfrm>
        <a:off x="290031" y="1531237"/>
        <a:ext cx="1400415" cy="929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95627-CCE0-49C2-AB44-7D480C3C6CBB}">
      <dsp:nvSpPr>
        <dsp:cNvPr id="0" name=""/>
        <dsp:cNvSpPr/>
      </dsp:nvSpPr>
      <dsp:spPr>
        <a:xfrm>
          <a:off x="2516213" y="2349"/>
          <a:ext cx="1230641" cy="799916"/>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err="1" smtClean="0">
              <a:latin typeface="NikoshBAN" pitchFamily="2" charset="0"/>
              <a:cs typeface="NikoshBAN" pitchFamily="2" charset="0"/>
            </a:rPr>
            <a:t>বলাইচাঁদ</a:t>
          </a:r>
          <a:r>
            <a:rPr lang="en-AU" sz="2000" b="1" kern="1200" dirty="0" smtClean="0">
              <a:latin typeface="NikoshBAN" pitchFamily="2" charset="0"/>
              <a:cs typeface="NikoshBAN" pitchFamily="2" charset="0"/>
            </a:rPr>
            <a:t> </a:t>
          </a:r>
          <a:r>
            <a:rPr lang="en-AU" sz="2000" b="1" kern="1200" dirty="0" err="1" smtClean="0">
              <a:latin typeface="NikoshBAN" pitchFamily="2" charset="0"/>
              <a:cs typeface="NikoshBAN" pitchFamily="2" charset="0"/>
            </a:rPr>
            <a:t>মুখোপাধ্যায়</a:t>
          </a:r>
          <a:endParaRPr lang="en-US" sz="2000" b="1" kern="1200" dirty="0">
            <a:latin typeface="NikoshBAN" pitchFamily="2" charset="0"/>
            <a:cs typeface="NikoshBAN" pitchFamily="2" charset="0"/>
          </a:endParaRPr>
        </a:p>
      </dsp:txBody>
      <dsp:txXfrm>
        <a:off x="2555262" y="41398"/>
        <a:ext cx="1152543" cy="721818"/>
      </dsp:txXfrm>
    </dsp:sp>
    <dsp:sp modelId="{C5389AC7-0F08-441C-97FC-A8855E66AFB8}">
      <dsp:nvSpPr>
        <dsp:cNvPr id="0" name=""/>
        <dsp:cNvSpPr/>
      </dsp:nvSpPr>
      <dsp:spPr>
        <a:xfrm>
          <a:off x="1021205" y="307002"/>
          <a:ext cx="3767384" cy="3767384"/>
        </a:xfrm>
        <a:custGeom>
          <a:avLst/>
          <a:gdLst/>
          <a:ahLst/>
          <a:cxnLst/>
          <a:rect l="0" t="0" r="0" b="0"/>
          <a:pathLst>
            <a:path>
              <a:moveTo>
                <a:pt x="2851531" y="267652"/>
              </a:moveTo>
              <a:arcTo wR="1883692" hR="1883692" stAng="18055033" swAng="794243"/>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D30FCC50-D238-4C89-B9E8-7E892CD9B261}">
      <dsp:nvSpPr>
        <dsp:cNvPr id="0" name=""/>
        <dsp:cNvSpPr/>
      </dsp:nvSpPr>
      <dsp:spPr>
        <a:xfrm>
          <a:off x="4038600" y="943070"/>
          <a:ext cx="1230641" cy="799916"/>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bn-BD" sz="2000" b="1" kern="1200" dirty="0" smtClean="0">
              <a:latin typeface="NikoshBAN" pitchFamily="2" charset="0"/>
              <a:cs typeface="NikoshBAN" pitchFamily="2" charset="0"/>
            </a:rPr>
            <a:t>জন্ম</a:t>
          </a:r>
          <a:r>
            <a:rPr lang="en-US" sz="2000" b="1" kern="1200" dirty="0" smtClean="0">
              <a:latin typeface="NikoshBAN" pitchFamily="2" charset="0"/>
              <a:cs typeface="NikoshBAN" pitchFamily="2" charset="0"/>
            </a:rPr>
            <a:t>:</a:t>
          </a:r>
          <a:r>
            <a:rPr lang="bn-BD" sz="2000" b="1" kern="1200" dirty="0" smtClean="0">
              <a:latin typeface="NikoshBAN" pitchFamily="2" charset="0"/>
              <a:cs typeface="NikoshBAN" pitchFamily="2" charset="0"/>
            </a:rPr>
            <a:t> </a:t>
          </a:r>
          <a:r>
            <a:rPr lang="en-US" sz="2000" b="1" kern="1200" dirty="0" smtClean="0">
              <a:latin typeface="NikoshBAN" pitchFamily="2" charset="0"/>
              <a:cs typeface="NikoshBAN" pitchFamily="2" charset="0"/>
            </a:rPr>
            <a:t>১৮৯৯</a:t>
          </a:r>
          <a:r>
            <a:rPr lang="bn-BD" sz="2000" b="1" kern="1200" dirty="0" smtClean="0">
              <a:latin typeface="NikoshBAN" pitchFamily="2" charset="0"/>
              <a:cs typeface="NikoshBAN" pitchFamily="2" charset="0"/>
            </a:rPr>
            <a:t> খ্রিষ্টাব্দ</a:t>
          </a:r>
          <a:endParaRPr lang="en-US" sz="2000" b="1" kern="1200" dirty="0">
            <a:latin typeface="NikoshBAN" pitchFamily="2" charset="0"/>
            <a:cs typeface="NikoshBAN" pitchFamily="2" charset="0"/>
          </a:endParaRPr>
        </a:p>
      </dsp:txBody>
      <dsp:txXfrm>
        <a:off x="4077649" y="982119"/>
        <a:ext cx="1152543" cy="721818"/>
      </dsp:txXfrm>
    </dsp:sp>
    <dsp:sp modelId="{4793571D-6E39-4D66-B855-AA3F53178519}">
      <dsp:nvSpPr>
        <dsp:cNvPr id="0" name=""/>
        <dsp:cNvSpPr/>
      </dsp:nvSpPr>
      <dsp:spPr>
        <a:xfrm>
          <a:off x="1207120" y="563331"/>
          <a:ext cx="3767384" cy="3767384"/>
        </a:xfrm>
        <a:custGeom>
          <a:avLst/>
          <a:gdLst/>
          <a:ahLst/>
          <a:cxnLst/>
          <a:rect l="0" t="0" r="0" b="0"/>
          <a:pathLst>
            <a:path>
              <a:moveTo>
                <a:pt x="3700440" y="1385976"/>
              </a:moveTo>
              <a:arcTo wR="1883692" hR="1883692" stAng="20680752" swAng="1221563"/>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A15B7915-37BA-4DF1-A184-5B29D317317E}">
      <dsp:nvSpPr>
        <dsp:cNvPr id="0" name=""/>
        <dsp:cNvSpPr/>
      </dsp:nvSpPr>
      <dsp:spPr>
        <a:xfrm>
          <a:off x="4086006" y="2827887"/>
          <a:ext cx="1353705" cy="799916"/>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bn-BD" sz="2000" b="1" kern="1200" dirty="0" smtClean="0">
              <a:latin typeface="NikoshBAN" pitchFamily="2" charset="0"/>
              <a:cs typeface="NikoshBAN" pitchFamily="2" charset="0"/>
            </a:rPr>
            <a:t>প্রকৃত নাম: </a:t>
          </a:r>
          <a:r>
            <a:rPr lang="en-US" sz="2000" b="1" kern="1200" dirty="0" err="1" smtClean="0">
              <a:latin typeface="NikoshBAN" pitchFamily="2" charset="0"/>
              <a:cs typeface="NikoshBAN" pitchFamily="2" charset="0"/>
            </a:rPr>
            <a:t>বনফুল</a:t>
          </a:r>
          <a:endParaRPr lang="en-US" sz="2000" b="1" kern="1200" dirty="0">
            <a:latin typeface="NikoshBAN" pitchFamily="2" charset="0"/>
            <a:cs typeface="NikoshBAN" pitchFamily="2" charset="0"/>
          </a:endParaRPr>
        </a:p>
      </dsp:txBody>
      <dsp:txXfrm>
        <a:off x="4125055" y="2866936"/>
        <a:ext cx="1275607" cy="721818"/>
      </dsp:txXfrm>
    </dsp:sp>
    <dsp:sp modelId="{20D700D3-03EF-4298-93FD-7F903040D8EF}">
      <dsp:nvSpPr>
        <dsp:cNvPr id="0" name=""/>
        <dsp:cNvSpPr/>
      </dsp:nvSpPr>
      <dsp:spPr>
        <a:xfrm>
          <a:off x="1247841" y="402307"/>
          <a:ext cx="3767384" cy="3767384"/>
        </a:xfrm>
        <a:custGeom>
          <a:avLst/>
          <a:gdLst/>
          <a:ahLst/>
          <a:cxnLst/>
          <a:rect l="0" t="0" r="0" b="0"/>
          <a:pathLst>
            <a:path>
              <a:moveTo>
                <a:pt x="3082263" y="3336869"/>
              </a:moveTo>
              <a:arcTo wR="1883692" hR="1883692" stAng="3029065" swAng="923385"/>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6D0A6394-7AE7-497C-9C13-F5605F8783A1}">
      <dsp:nvSpPr>
        <dsp:cNvPr id="0" name=""/>
        <dsp:cNvSpPr/>
      </dsp:nvSpPr>
      <dsp:spPr>
        <a:xfrm>
          <a:off x="2516213" y="3769733"/>
          <a:ext cx="1230641" cy="799916"/>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b="1" kern="1200" dirty="0" smtClean="0">
              <a:latin typeface="NikoshBAN" pitchFamily="2" charset="0"/>
              <a:cs typeface="NikoshBAN" pitchFamily="2" charset="0"/>
            </a:rPr>
            <a:t>পেশা:</a:t>
          </a:r>
          <a:r>
            <a:rPr lang="en-US" sz="2400" b="1" kern="1200" dirty="0" smtClean="0">
              <a:latin typeface="NikoshBAN" pitchFamily="2" charset="0"/>
              <a:cs typeface="NikoshBAN" pitchFamily="2" charset="0"/>
            </a:rPr>
            <a:t> </a:t>
          </a:r>
          <a:r>
            <a:rPr lang="en-US" sz="2400" b="1" kern="1200" dirty="0" err="1" smtClean="0">
              <a:latin typeface="NikoshBAN" pitchFamily="2" charset="0"/>
              <a:cs typeface="NikoshBAN" pitchFamily="2" charset="0"/>
            </a:rPr>
            <a:t>চিকি</a:t>
          </a:r>
          <a:r>
            <a:rPr lang="bn-BD" sz="2400" b="1" kern="1200" dirty="0" smtClean="0">
              <a:latin typeface="NikoshBAN" pitchFamily="2" charset="0"/>
              <a:cs typeface="NikoshBAN" pitchFamily="2" charset="0"/>
            </a:rPr>
            <a:t>ৎসক</a:t>
          </a:r>
          <a:endParaRPr lang="en-US" sz="2400" b="1" kern="1200" dirty="0">
            <a:latin typeface="NikoshBAN" pitchFamily="2" charset="0"/>
            <a:cs typeface="NikoshBAN" pitchFamily="2" charset="0"/>
          </a:endParaRPr>
        </a:p>
      </dsp:txBody>
      <dsp:txXfrm>
        <a:off x="2555262" y="3808782"/>
        <a:ext cx="1152543" cy="721818"/>
      </dsp:txXfrm>
    </dsp:sp>
    <dsp:sp modelId="{55AB23B1-0FD4-42A7-8BC5-3DBE4F5FBAF0}">
      <dsp:nvSpPr>
        <dsp:cNvPr id="0" name=""/>
        <dsp:cNvSpPr/>
      </dsp:nvSpPr>
      <dsp:spPr>
        <a:xfrm>
          <a:off x="1247841" y="402307"/>
          <a:ext cx="3767384" cy="3767384"/>
        </a:xfrm>
        <a:custGeom>
          <a:avLst/>
          <a:gdLst/>
          <a:ahLst/>
          <a:cxnLst/>
          <a:rect l="0" t="0" r="0" b="0"/>
          <a:pathLst>
            <a:path>
              <a:moveTo>
                <a:pt x="1113747" y="3602843"/>
              </a:moveTo>
              <a:arcTo wR="1883692" hR="1883692" stAng="6847550" swAng="923385"/>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5C683CD5-CCB0-4306-B106-03A1E74AB24F}">
      <dsp:nvSpPr>
        <dsp:cNvPr id="0" name=""/>
        <dsp:cNvSpPr/>
      </dsp:nvSpPr>
      <dsp:spPr>
        <a:xfrm>
          <a:off x="884888" y="2827887"/>
          <a:ext cx="1230641" cy="799916"/>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latin typeface="NikoshBAN" pitchFamily="2" charset="0"/>
              <a:cs typeface="NikoshBAN" pitchFamily="2" charset="0"/>
            </a:rPr>
            <a:t>উপাধি</a:t>
          </a:r>
          <a:r>
            <a:rPr lang="en-US" sz="2400" b="1" kern="1200" dirty="0" smtClean="0">
              <a:latin typeface="NikoshBAN" pitchFamily="2" charset="0"/>
              <a:cs typeface="NikoshBAN" pitchFamily="2" charset="0"/>
            </a:rPr>
            <a:t>: </a:t>
          </a:r>
          <a:r>
            <a:rPr lang="en-US" sz="2400" b="1" kern="1200" dirty="0" err="1" smtClean="0">
              <a:latin typeface="NikoshBAN" pitchFamily="2" charset="0"/>
              <a:cs typeface="NikoshBAN" pitchFamily="2" charset="0"/>
            </a:rPr>
            <a:t>পদ্মভূষণ</a:t>
          </a:r>
          <a:endParaRPr lang="en-US" sz="2400" b="1" kern="1200" dirty="0">
            <a:latin typeface="NikoshBAN" pitchFamily="2" charset="0"/>
            <a:cs typeface="NikoshBAN" pitchFamily="2" charset="0"/>
          </a:endParaRPr>
        </a:p>
      </dsp:txBody>
      <dsp:txXfrm>
        <a:off x="923937" y="2866936"/>
        <a:ext cx="1152543" cy="721818"/>
      </dsp:txXfrm>
    </dsp:sp>
    <dsp:sp modelId="{8465B7FE-F795-4668-9AC4-66166F28034D}">
      <dsp:nvSpPr>
        <dsp:cNvPr id="0" name=""/>
        <dsp:cNvSpPr/>
      </dsp:nvSpPr>
      <dsp:spPr>
        <a:xfrm>
          <a:off x="1247841" y="402307"/>
          <a:ext cx="3767384" cy="3767384"/>
        </a:xfrm>
        <a:custGeom>
          <a:avLst/>
          <a:gdLst/>
          <a:ahLst/>
          <a:cxnLst/>
          <a:rect l="0" t="0" r="0" b="0"/>
          <a:pathLst>
            <a:path>
              <a:moveTo>
                <a:pt x="29339" y="2214861"/>
              </a:moveTo>
              <a:arcTo wR="1883692" hR="1883692" stAng="10192457" swAng="1215086"/>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8F6B4EBD-FF1C-418A-8A9C-D76A92FC23FC}">
      <dsp:nvSpPr>
        <dsp:cNvPr id="0" name=""/>
        <dsp:cNvSpPr/>
      </dsp:nvSpPr>
      <dsp:spPr>
        <a:xfrm>
          <a:off x="884888" y="944195"/>
          <a:ext cx="1230641" cy="799916"/>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b="1" kern="1200" dirty="0" smtClean="0">
              <a:latin typeface="NikoshBAN" pitchFamily="2" charset="0"/>
              <a:cs typeface="NikoshBAN" pitchFamily="2" charset="0"/>
            </a:rPr>
            <a:t>মৃত্যু:</a:t>
          </a:r>
          <a:r>
            <a:rPr lang="en-US" sz="2400" b="1" kern="1200" dirty="0" smtClean="0">
              <a:latin typeface="NikoshBAN" pitchFamily="2" charset="0"/>
              <a:cs typeface="NikoshBAN" pitchFamily="2" charset="0"/>
            </a:rPr>
            <a:t> </a:t>
          </a:r>
          <a:r>
            <a:rPr lang="bn-BD" sz="2400" b="1" kern="1200" dirty="0" smtClean="0">
              <a:latin typeface="NikoshBAN" pitchFamily="2" charset="0"/>
              <a:cs typeface="NikoshBAN" pitchFamily="2" charset="0"/>
            </a:rPr>
            <a:t>১৯৭৯</a:t>
          </a:r>
          <a:endParaRPr lang="en-US" sz="2400" b="1" kern="1200" dirty="0">
            <a:latin typeface="NikoshBAN" pitchFamily="2" charset="0"/>
            <a:cs typeface="NikoshBAN" pitchFamily="2" charset="0"/>
          </a:endParaRPr>
        </a:p>
      </dsp:txBody>
      <dsp:txXfrm>
        <a:off x="923937" y="983244"/>
        <a:ext cx="1152543" cy="721818"/>
      </dsp:txXfrm>
    </dsp:sp>
    <dsp:sp modelId="{EB7F692E-715F-4AEF-93C5-B0EF4B81D149}">
      <dsp:nvSpPr>
        <dsp:cNvPr id="0" name=""/>
        <dsp:cNvSpPr/>
      </dsp:nvSpPr>
      <dsp:spPr>
        <a:xfrm>
          <a:off x="1247841" y="402307"/>
          <a:ext cx="3767384" cy="3767384"/>
        </a:xfrm>
        <a:custGeom>
          <a:avLst/>
          <a:gdLst/>
          <a:ahLst/>
          <a:cxnLst/>
          <a:rect l="0" t="0" r="0" b="0"/>
          <a:pathLst>
            <a:path>
              <a:moveTo>
                <a:pt x="685121" y="430515"/>
              </a:moveTo>
              <a:arcTo wR="1883692" hR="1883692" stAng="13829065" swAng="923385"/>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E61C4-58CE-479F-935D-47C3A075E08A}">
      <dsp:nvSpPr>
        <dsp:cNvPr id="0" name=""/>
        <dsp:cNvSpPr/>
      </dsp:nvSpPr>
      <dsp:spPr>
        <a:xfrm>
          <a:off x="3349935" y="2359335"/>
          <a:ext cx="1682129" cy="168212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bn-BD" sz="6500" b="1" kern="1200" dirty="0" smtClean="0">
              <a:latin typeface="NikoshBAN" pitchFamily="2" charset="0"/>
              <a:cs typeface="NikoshBAN" pitchFamily="2" charset="0"/>
            </a:rPr>
            <a:t>মিনু</a:t>
          </a:r>
          <a:endParaRPr lang="en-US" sz="6500" b="1" kern="1200" dirty="0">
            <a:latin typeface="NikoshBAN" pitchFamily="2" charset="0"/>
            <a:cs typeface="NikoshBAN" pitchFamily="2" charset="0"/>
          </a:endParaRPr>
        </a:p>
      </dsp:txBody>
      <dsp:txXfrm>
        <a:off x="3596277" y="2605677"/>
        <a:ext cx="1189445" cy="1189445"/>
      </dsp:txXfrm>
    </dsp:sp>
    <dsp:sp modelId="{057DA59C-F92F-40FE-8DA5-ECEE458759EF}">
      <dsp:nvSpPr>
        <dsp:cNvPr id="0" name=""/>
        <dsp:cNvSpPr/>
      </dsp:nvSpPr>
      <dsp:spPr>
        <a:xfrm rot="16200000">
          <a:off x="4012540" y="1746757"/>
          <a:ext cx="356919" cy="571924"/>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p>
      </dsp:txBody>
      <dsp:txXfrm>
        <a:off x="4066078" y="1914680"/>
        <a:ext cx="249843" cy="343154"/>
      </dsp:txXfrm>
    </dsp:sp>
    <dsp:sp modelId="{59E16689-DA61-48FE-8E96-6BCCE9388BEC}">
      <dsp:nvSpPr>
        <dsp:cNvPr id="0" name=""/>
        <dsp:cNvSpPr/>
      </dsp:nvSpPr>
      <dsp:spPr>
        <a:xfrm>
          <a:off x="3349935" y="3771"/>
          <a:ext cx="1682129" cy="1682129"/>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NikoshBAN" pitchFamily="2" charset="0"/>
              <a:cs typeface="NikoshBAN" pitchFamily="2" charset="0"/>
            </a:rPr>
            <a:t>মা</a:t>
          </a:r>
          <a:r>
            <a:rPr lang="en-US" sz="2400" b="1" kern="1200" dirty="0" smtClean="0">
              <a:solidFill>
                <a:schemeClr val="tx1"/>
              </a:solidFill>
              <a:latin typeface="NikoshBAN" pitchFamily="2" charset="0"/>
              <a:cs typeface="NikoshBAN" pitchFamily="2" charset="0"/>
            </a:rPr>
            <a:t> </a:t>
          </a:r>
          <a:r>
            <a:rPr lang="bn-BD" sz="2400" b="1" kern="1200" dirty="0" smtClean="0">
              <a:solidFill>
                <a:schemeClr val="tx1"/>
              </a:solidFill>
              <a:latin typeface="NikoshBAN" pitchFamily="2" charset="0"/>
              <a:cs typeface="NikoshBAN" pitchFamily="2" charset="0"/>
            </a:rPr>
            <a:t>নেই</a:t>
          </a:r>
          <a:endParaRPr lang="en-US" sz="2400" b="1" kern="1200" dirty="0">
            <a:solidFill>
              <a:schemeClr val="tx1"/>
            </a:solidFill>
          </a:endParaRPr>
        </a:p>
      </dsp:txBody>
      <dsp:txXfrm>
        <a:off x="3596277" y="250113"/>
        <a:ext cx="1189445" cy="1189445"/>
      </dsp:txXfrm>
    </dsp:sp>
    <dsp:sp modelId="{7401A7CA-7D63-4B31-A1B8-A5D103CB68AA}">
      <dsp:nvSpPr>
        <dsp:cNvPr id="0" name=""/>
        <dsp:cNvSpPr/>
      </dsp:nvSpPr>
      <dsp:spPr>
        <a:xfrm rot="19800000">
          <a:off x="5023780" y="2330597"/>
          <a:ext cx="356919" cy="571924"/>
        </a:xfrm>
        <a:prstGeom prst="rightArrow">
          <a:avLst>
            <a:gd name="adj1" fmla="val 60000"/>
            <a:gd name="adj2" fmla="val 50000"/>
          </a:avLst>
        </a:prstGeom>
        <a:solidFill>
          <a:schemeClr val="accent5">
            <a:hueOff val="-1986775"/>
            <a:satOff val="7962"/>
            <a:lumOff val="172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p>
      </dsp:txBody>
      <dsp:txXfrm>
        <a:off x="5030953" y="2471751"/>
        <a:ext cx="249843" cy="343154"/>
      </dsp:txXfrm>
    </dsp:sp>
    <dsp:sp modelId="{F2C30884-5948-4AAE-B189-43C144C3A839}">
      <dsp:nvSpPr>
        <dsp:cNvPr id="0" name=""/>
        <dsp:cNvSpPr/>
      </dsp:nvSpPr>
      <dsp:spPr>
        <a:xfrm>
          <a:off x="5389912" y="1181553"/>
          <a:ext cx="1682129" cy="1682129"/>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b="1" kern="1200" dirty="0" smtClean="0">
              <a:solidFill>
                <a:schemeClr val="tx1"/>
              </a:solidFill>
              <a:latin typeface="NikoshBAN" pitchFamily="2" charset="0"/>
              <a:cs typeface="NikoshBAN" pitchFamily="2" charset="0"/>
            </a:rPr>
            <a:t>বাবা নেই</a:t>
          </a:r>
          <a:endParaRPr lang="en-US" sz="2400" b="1" kern="1200" dirty="0">
            <a:solidFill>
              <a:schemeClr val="tx1"/>
            </a:solidFill>
          </a:endParaRPr>
        </a:p>
      </dsp:txBody>
      <dsp:txXfrm>
        <a:off x="5636254" y="1427895"/>
        <a:ext cx="1189445" cy="1189445"/>
      </dsp:txXfrm>
    </dsp:sp>
    <dsp:sp modelId="{BD3A616D-7CE4-4354-92D8-52ADF9940333}">
      <dsp:nvSpPr>
        <dsp:cNvPr id="0" name=""/>
        <dsp:cNvSpPr/>
      </dsp:nvSpPr>
      <dsp:spPr>
        <a:xfrm rot="1800000">
          <a:off x="5023780" y="3498278"/>
          <a:ext cx="356919" cy="571924"/>
        </a:xfrm>
        <a:prstGeom prst="rightArrow">
          <a:avLst>
            <a:gd name="adj1" fmla="val 60000"/>
            <a:gd name="adj2" fmla="val 50000"/>
          </a:avLst>
        </a:prstGeom>
        <a:solidFill>
          <a:schemeClr val="accent5">
            <a:hueOff val="-3973551"/>
            <a:satOff val="15924"/>
            <a:lumOff val="345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p>
      </dsp:txBody>
      <dsp:txXfrm>
        <a:off x="5030953" y="3585894"/>
        <a:ext cx="249843" cy="343154"/>
      </dsp:txXfrm>
    </dsp:sp>
    <dsp:sp modelId="{F6184EDD-FCDD-4F94-840E-AE6F0202B19A}">
      <dsp:nvSpPr>
        <dsp:cNvPr id="0" name=""/>
        <dsp:cNvSpPr/>
      </dsp:nvSpPr>
      <dsp:spPr>
        <a:xfrm>
          <a:off x="5389912" y="3537116"/>
          <a:ext cx="1682129" cy="1682129"/>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b="1" kern="1200" dirty="0" smtClean="0">
              <a:solidFill>
                <a:schemeClr val="tx1"/>
              </a:solidFill>
              <a:latin typeface="NikoshBAN" pitchFamily="2" charset="0"/>
              <a:cs typeface="NikoshBAN" pitchFamily="2" charset="0"/>
            </a:rPr>
            <a:t>বোবা</a:t>
          </a:r>
          <a:endParaRPr lang="en-US" sz="2400" b="1" kern="1200" dirty="0">
            <a:solidFill>
              <a:schemeClr val="tx1"/>
            </a:solidFill>
          </a:endParaRPr>
        </a:p>
      </dsp:txBody>
      <dsp:txXfrm>
        <a:off x="5636254" y="3783458"/>
        <a:ext cx="1189445" cy="1189445"/>
      </dsp:txXfrm>
    </dsp:sp>
    <dsp:sp modelId="{86A1F7E5-836E-4061-A3F4-DBA2016BF075}">
      <dsp:nvSpPr>
        <dsp:cNvPr id="0" name=""/>
        <dsp:cNvSpPr/>
      </dsp:nvSpPr>
      <dsp:spPr>
        <a:xfrm rot="5400000">
          <a:off x="4012540" y="4082118"/>
          <a:ext cx="356919" cy="571924"/>
        </a:xfrm>
        <a:prstGeom prst="rightArrow">
          <a:avLst>
            <a:gd name="adj1" fmla="val 60000"/>
            <a:gd name="adj2" fmla="val 50000"/>
          </a:avLst>
        </a:prstGeom>
        <a:solidFill>
          <a:schemeClr val="accent5">
            <a:hueOff val="-5960326"/>
            <a:satOff val="23887"/>
            <a:lumOff val="517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p>
      </dsp:txBody>
      <dsp:txXfrm>
        <a:off x="4066078" y="4142965"/>
        <a:ext cx="249843" cy="343154"/>
      </dsp:txXfrm>
    </dsp:sp>
    <dsp:sp modelId="{D42C56EA-B366-48EE-877E-A6E507044E7F}">
      <dsp:nvSpPr>
        <dsp:cNvPr id="0" name=""/>
        <dsp:cNvSpPr/>
      </dsp:nvSpPr>
      <dsp:spPr>
        <a:xfrm>
          <a:off x="3349935" y="4714898"/>
          <a:ext cx="1682129" cy="1682129"/>
        </a:xfrm>
        <a:prstGeom prst="ellipse">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b="1" kern="1200" dirty="0" smtClean="0">
              <a:solidFill>
                <a:schemeClr val="tx1"/>
              </a:solidFill>
              <a:latin typeface="NikoshBAN" pitchFamily="2" charset="0"/>
              <a:cs typeface="NikoshBAN" pitchFamily="2" charset="0"/>
            </a:rPr>
            <a:t> ঈষৎ কালা</a:t>
          </a:r>
          <a:endParaRPr lang="en-US" sz="2400" b="1" kern="1200" dirty="0">
            <a:solidFill>
              <a:schemeClr val="tx1"/>
            </a:solidFill>
          </a:endParaRPr>
        </a:p>
      </dsp:txBody>
      <dsp:txXfrm>
        <a:off x="3596277" y="4961240"/>
        <a:ext cx="1189445" cy="1189445"/>
      </dsp:txXfrm>
    </dsp:sp>
    <dsp:sp modelId="{FEBD359D-E753-4DD2-80E4-D7606AD2CD36}">
      <dsp:nvSpPr>
        <dsp:cNvPr id="0" name=""/>
        <dsp:cNvSpPr/>
      </dsp:nvSpPr>
      <dsp:spPr>
        <a:xfrm rot="9000000">
          <a:off x="3001299" y="3498278"/>
          <a:ext cx="356919" cy="571924"/>
        </a:xfrm>
        <a:prstGeom prst="rightArrow">
          <a:avLst>
            <a:gd name="adj1" fmla="val 60000"/>
            <a:gd name="adj2" fmla="val 50000"/>
          </a:avLst>
        </a:prstGeom>
        <a:solidFill>
          <a:schemeClr val="accent5">
            <a:hueOff val="-7947101"/>
            <a:satOff val="31849"/>
            <a:lumOff val="6902"/>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p>
      </dsp:txBody>
      <dsp:txXfrm rot="10800000">
        <a:off x="3101202" y="3585894"/>
        <a:ext cx="249843" cy="343154"/>
      </dsp:txXfrm>
    </dsp:sp>
    <dsp:sp modelId="{03C2CE6A-03CD-4456-9FA8-BBB652F02730}">
      <dsp:nvSpPr>
        <dsp:cNvPr id="0" name=""/>
        <dsp:cNvSpPr/>
      </dsp:nvSpPr>
      <dsp:spPr>
        <a:xfrm>
          <a:off x="1309957" y="3537116"/>
          <a:ext cx="1682129" cy="1682129"/>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b="1" kern="1200" dirty="0" smtClean="0">
              <a:solidFill>
                <a:schemeClr val="tx1"/>
              </a:solidFill>
              <a:latin typeface="NikoshBAN" pitchFamily="2" charset="0"/>
              <a:cs typeface="NikoshBAN" pitchFamily="2" charset="0"/>
            </a:rPr>
            <a:t>বয়স দশ</a:t>
          </a:r>
          <a:endParaRPr lang="en-US" sz="2400" b="1" kern="1200" dirty="0">
            <a:solidFill>
              <a:schemeClr val="tx1"/>
            </a:solidFill>
            <a:latin typeface="NikoshBAN" pitchFamily="2" charset="0"/>
            <a:cs typeface="NikoshBAN" pitchFamily="2" charset="0"/>
          </a:endParaRPr>
        </a:p>
      </dsp:txBody>
      <dsp:txXfrm>
        <a:off x="1556299" y="3783458"/>
        <a:ext cx="1189445" cy="1189445"/>
      </dsp:txXfrm>
    </dsp:sp>
    <dsp:sp modelId="{D8D3790B-33DB-4858-B7E5-01A2CBA8986D}">
      <dsp:nvSpPr>
        <dsp:cNvPr id="0" name=""/>
        <dsp:cNvSpPr/>
      </dsp:nvSpPr>
      <dsp:spPr>
        <a:xfrm rot="12600000">
          <a:off x="3001299" y="2330597"/>
          <a:ext cx="356919" cy="571924"/>
        </a:xfrm>
        <a:prstGeom prst="rightArrow">
          <a:avLst>
            <a:gd name="adj1" fmla="val 60000"/>
            <a:gd name="adj2" fmla="val 5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p>
      </dsp:txBody>
      <dsp:txXfrm rot="10800000">
        <a:off x="3101202" y="2471751"/>
        <a:ext cx="249843" cy="343154"/>
      </dsp:txXfrm>
    </dsp:sp>
    <dsp:sp modelId="{F4F41804-BE46-473F-AD29-B74424009199}">
      <dsp:nvSpPr>
        <dsp:cNvPr id="0" name=""/>
        <dsp:cNvSpPr/>
      </dsp:nvSpPr>
      <dsp:spPr>
        <a:xfrm>
          <a:off x="1309957" y="1181553"/>
          <a:ext cx="1682129" cy="1682129"/>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solidFill>
                <a:schemeClr val="tx1"/>
              </a:solidFill>
              <a:latin typeface="NikoshBAN" pitchFamily="2" charset="0"/>
              <a:cs typeface="NikoshBAN" pitchFamily="2" charset="0"/>
            </a:rPr>
            <a:t>সর্বগুণান্বিতা</a:t>
          </a:r>
          <a:endParaRPr lang="en-US" sz="2000" b="1" kern="1200" dirty="0">
            <a:solidFill>
              <a:schemeClr val="tx1"/>
            </a:solidFill>
            <a:latin typeface="NikoshBAN" pitchFamily="2" charset="0"/>
            <a:cs typeface="NikoshBAN" pitchFamily="2" charset="0"/>
          </a:endParaRPr>
        </a:p>
      </dsp:txBody>
      <dsp:txXfrm>
        <a:off x="1556299" y="1427895"/>
        <a:ext cx="1189445" cy="11894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99E6A-CCD4-4DE7-98DD-2249D67A5288}">
      <dsp:nvSpPr>
        <dsp:cNvPr id="0" name=""/>
        <dsp:cNvSpPr/>
      </dsp:nvSpPr>
      <dsp:spPr>
        <a:xfrm rot="16200000">
          <a:off x="1409700" y="-1409700"/>
          <a:ext cx="2895600" cy="5715000"/>
        </a:xfrm>
        <a:prstGeom prst="flowChartManualOperation">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glow" dir="t">
            <a:rot lat="0" lon="0" rev="48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28600" tIns="0" rIns="228203" bIns="0" numCol="1" spcCol="1270" anchor="ctr" anchorCtr="0">
          <a:noAutofit/>
        </a:bodyPr>
        <a:lstStyle/>
        <a:p>
          <a:pPr lvl="0" algn="ctr" defTabSz="1600200">
            <a:lnSpc>
              <a:spcPct val="90000"/>
            </a:lnSpc>
            <a:spcBef>
              <a:spcPct val="0"/>
            </a:spcBef>
            <a:spcAft>
              <a:spcPct val="35000"/>
            </a:spcAft>
          </a:pP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শিশুদের</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প্রতি</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সামাজিক</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বা</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পারিবারিকভাবে</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কেমন</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আচরণ</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করা</a:t>
          </a:r>
          <a:r>
            <a:rPr lang="en-US" sz="3600" b="1" kern="1200" dirty="0" smtClean="0">
              <a:latin typeface="NikoshBAN" pitchFamily="2" charset="0"/>
              <a:cs typeface="NikoshBAN" pitchFamily="2" charset="0"/>
            </a:rPr>
            <a:t> </a:t>
          </a:r>
          <a:r>
            <a:rPr lang="bn-BD"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উচিত</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তা</a:t>
          </a:r>
          <a:r>
            <a:rPr lang="en-US" sz="3600" b="1" kern="1200" dirty="0" smtClean="0">
              <a:latin typeface="NikoshBAN" pitchFamily="2" charset="0"/>
              <a:cs typeface="NikoshBAN" pitchFamily="2" charset="0"/>
            </a:rPr>
            <a:t> </a:t>
          </a:r>
          <a:r>
            <a:rPr lang="bn-BD" sz="3600" b="1" kern="1200" dirty="0" smtClean="0">
              <a:latin typeface="NikoshBAN" pitchFamily="2" charset="0"/>
              <a:cs typeface="NikoshBAN" pitchFamily="2" charset="0"/>
            </a:rPr>
            <a:t> দলে আলোচনা করে লেখ</a:t>
          </a:r>
          <a:r>
            <a:rPr lang="en-US" sz="3600" b="1" kern="1200" dirty="0" smtClean="0">
              <a:latin typeface="NikoshBAN" pitchFamily="2" charset="0"/>
              <a:cs typeface="NikoshBAN" pitchFamily="2" charset="0"/>
            </a:rPr>
            <a:t>। </a:t>
          </a:r>
          <a:endParaRPr lang="en-US" sz="3600" kern="1200" dirty="0"/>
        </a:p>
      </dsp:txBody>
      <dsp:txXfrm rot="5400000">
        <a:off x="0" y="579120"/>
        <a:ext cx="5715000" cy="173736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06B96-DADB-4631-8291-711235C40DE4}" type="datetimeFigureOut">
              <a:rPr lang="en-US" smtClean="0"/>
              <a:pPr/>
              <a:t>11/10/2015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2CC45-6B04-47A7-B4E4-57F4597FD341}" type="slidenum">
              <a:rPr lang="en-US" smtClean="0"/>
              <a:pPr/>
              <a:t>‹#›</a:t>
            </a:fld>
            <a:endParaRPr lang="en-US"/>
          </a:p>
        </p:txBody>
      </p:sp>
    </p:spTree>
    <p:extLst>
      <p:ext uri="{BB962C8B-B14F-4D97-AF65-F5344CB8AC3E}">
        <p14:creationId xmlns:p14="http://schemas.microsoft.com/office/powerpoint/2010/main" val="295748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স্বাগতম</a:t>
            </a:r>
            <a:r>
              <a:rPr lang="en-US" baseline="0" dirty="0" smtClean="0"/>
              <a:t> </a:t>
            </a:r>
            <a:r>
              <a:rPr lang="en-US" baseline="0" dirty="0" err="1" smtClean="0"/>
              <a:t>স্লাইডটি</a:t>
            </a:r>
            <a:r>
              <a:rPr lang="en-US" baseline="0" dirty="0" smtClean="0"/>
              <a:t> </a:t>
            </a:r>
            <a:r>
              <a:rPr lang="en-US" baseline="0" dirty="0" err="1" smtClean="0"/>
              <a:t>পাঠসংশ্লিষ্ট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ছবি</a:t>
            </a:r>
            <a:r>
              <a:rPr lang="en-US" baseline="0" dirty="0" smtClean="0"/>
              <a:t> </a:t>
            </a:r>
            <a:r>
              <a:rPr lang="en-US" baseline="0" dirty="0" err="1" smtClean="0"/>
              <a:t>নিয়ে</a:t>
            </a:r>
            <a:r>
              <a:rPr lang="en-US" baseline="0" dirty="0" smtClean="0"/>
              <a:t>  </a:t>
            </a:r>
            <a:r>
              <a:rPr lang="en-US" baseline="0" dirty="0" err="1" smtClean="0"/>
              <a:t>শিক্ষার্থী</a:t>
            </a:r>
            <a:r>
              <a:rPr lang="en-US" baseline="0" dirty="0" smtClean="0"/>
              <a:t> </a:t>
            </a:r>
            <a:r>
              <a:rPr lang="en-US" baseline="0" dirty="0" err="1" smtClean="0"/>
              <a:t>প্রশ্ন</a:t>
            </a:r>
            <a:r>
              <a:rPr lang="en-US" baseline="0" dirty="0" smtClean="0"/>
              <a:t> </a:t>
            </a:r>
            <a:r>
              <a:rPr lang="en-US" baseline="0" dirty="0" err="1" smtClean="0"/>
              <a:t>করলে</a:t>
            </a:r>
            <a:r>
              <a:rPr lang="en-US" baseline="0" dirty="0" smtClean="0"/>
              <a:t> </a:t>
            </a:r>
            <a:r>
              <a:rPr lang="en-US" baseline="0" dirty="0" err="1" smtClean="0"/>
              <a:t>উত্তর</a:t>
            </a:r>
            <a:r>
              <a:rPr lang="en-US" baseline="0" dirty="0" smtClean="0"/>
              <a:t> </a:t>
            </a:r>
            <a:r>
              <a:rPr lang="en-US" baseline="0" dirty="0" err="1" smtClean="0"/>
              <a:t>দিতে</a:t>
            </a:r>
            <a:r>
              <a:rPr lang="en-US" baseline="0" dirty="0" smtClean="0"/>
              <a:t> </a:t>
            </a:r>
            <a:r>
              <a:rPr lang="en-US" baseline="0" dirty="0" err="1" smtClean="0"/>
              <a:t>হবে</a:t>
            </a:r>
            <a:r>
              <a:rPr lang="en-US" baseline="0" dirty="0" smtClean="0"/>
              <a:t>, </a:t>
            </a:r>
            <a:r>
              <a:rPr lang="en-US" baseline="0" dirty="0" err="1" smtClean="0"/>
              <a:t>না</a:t>
            </a:r>
            <a:r>
              <a:rPr lang="en-US" baseline="0" dirty="0" smtClean="0"/>
              <a:t> </a:t>
            </a:r>
            <a:r>
              <a:rPr lang="en-US" baseline="0" dirty="0" err="1" smtClean="0"/>
              <a:t>করলে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নিয়ে</a:t>
            </a:r>
            <a:r>
              <a:rPr lang="en-US" baseline="0" dirty="0" smtClean="0"/>
              <a:t> </a:t>
            </a:r>
            <a:r>
              <a:rPr lang="en-US" baseline="0" dirty="0" err="1" smtClean="0"/>
              <a:t>আলোচনা</a:t>
            </a:r>
            <a:r>
              <a:rPr lang="en-US" baseline="0" dirty="0" smtClean="0"/>
              <a:t> </a:t>
            </a:r>
            <a:r>
              <a:rPr lang="en-US" baseline="0" dirty="0" err="1" smtClean="0"/>
              <a:t>নিষ্প্রয়োজন</a:t>
            </a:r>
            <a:r>
              <a:rPr lang="en-US" baseline="0" dirty="0" smtClean="0"/>
              <a:t>।</a:t>
            </a:r>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a:t>
            </a:fld>
            <a:endParaRPr lang="en-US" dirty="0"/>
          </a:p>
        </p:txBody>
      </p:sp>
    </p:spTree>
    <p:extLst>
      <p:ext uri="{BB962C8B-B14F-4D97-AF65-F5344CB8AC3E}">
        <p14:creationId xmlns:p14="http://schemas.microsoft.com/office/powerpoint/2010/main" val="83010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একের পর এক  ছবিগুলো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11</a:t>
            </a:fld>
            <a:endParaRPr lang="en-US"/>
          </a:p>
        </p:txBody>
      </p:sp>
    </p:spTree>
    <p:extLst>
      <p:ext uri="{BB962C8B-B14F-4D97-AF65-F5344CB8AC3E}">
        <p14:creationId xmlns:p14="http://schemas.microsoft.com/office/powerpoint/2010/main" val="97104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প্রয়োজন মনে  করলে।</a:t>
            </a:r>
            <a:r>
              <a:rPr lang="en-US" dirty="0" err="1" smtClean="0"/>
              <a:t>শিক্ষক</a:t>
            </a:r>
            <a:r>
              <a:rPr lang="en-US" baseline="0" dirty="0" smtClean="0"/>
              <a:t> </a:t>
            </a:r>
            <a:r>
              <a:rPr lang="en-US" baseline="0" dirty="0" err="1" smtClean="0"/>
              <a:t>নিজস্ব</a:t>
            </a:r>
            <a:r>
              <a:rPr lang="en-US" baseline="0" dirty="0" smtClean="0"/>
              <a:t> </a:t>
            </a:r>
            <a:r>
              <a:rPr lang="en-US" baseline="0" dirty="0" err="1" smtClean="0"/>
              <a:t>পছন্দ</a:t>
            </a:r>
            <a:r>
              <a:rPr lang="en-US" baseline="0" dirty="0" smtClean="0"/>
              <a:t> </a:t>
            </a:r>
            <a:r>
              <a:rPr lang="en-US" baseline="0" dirty="0" err="1" smtClean="0"/>
              <a:t>অনুযায়ী</a:t>
            </a:r>
            <a:r>
              <a:rPr lang="en-US" baseline="0" dirty="0" smtClean="0"/>
              <a:t> </a:t>
            </a:r>
            <a:r>
              <a:rPr lang="en-US" baseline="0" dirty="0" err="1" smtClean="0"/>
              <a:t>পাঠ</a:t>
            </a:r>
            <a:r>
              <a:rPr lang="en-US" baseline="0" dirty="0" smtClean="0"/>
              <a:t> </a:t>
            </a:r>
            <a:r>
              <a:rPr lang="en-US" baseline="0" dirty="0" err="1" smtClean="0"/>
              <a:t>সংশ্লিষ্ট</a:t>
            </a:r>
            <a:r>
              <a:rPr lang="en-US" baseline="0" dirty="0" smtClean="0"/>
              <a:t>  </a:t>
            </a:r>
            <a:r>
              <a:rPr lang="en-US" baseline="0" dirty="0" err="1" smtClean="0"/>
              <a:t>একক</a:t>
            </a:r>
            <a:r>
              <a:rPr lang="en-US" baseline="0" dirty="0" smtClean="0"/>
              <a:t> </a:t>
            </a:r>
            <a:r>
              <a:rPr lang="en-US" baseline="0" dirty="0" err="1" smtClean="0"/>
              <a:t>কাজ</a:t>
            </a:r>
            <a:r>
              <a:rPr lang="en-US" baseline="0" dirty="0" smtClean="0"/>
              <a:t> </a:t>
            </a:r>
            <a:r>
              <a:rPr lang="en-US" baseline="0" dirty="0" err="1" smtClean="0"/>
              <a:t>দিতে</a:t>
            </a:r>
            <a:r>
              <a:rPr lang="en-US" baseline="0" dirty="0" smtClean="0"/>
              <a:t> </a:t>
            </a:r>
            <a:r>
              <a:rPr lang="en-US" baseline="0" dirty="0" err="1" smtClean="0"/>
              <a:t>পারেন</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12</a:t>
            </a:fld>
            <a:endParaRPr lang="en-US"/>
          </a:p>
        </p:txBody>
      </p:sp>
    </p:spTree>
    <p:extLst>
      <p:ext uri="{BB962C8B-B14F-4D97-AF65-F5344CB8AC3E}">
        <p14:creationId xmlns:p14="http://schemas.microsoft.com/office/powerpoint/2010/main" val="1147111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13</a:t>
            </a:fld>
            <a:endParaRPr lang="en-US"/>
          </a:p>
        </p:txBody>
      </p:sp>
    </p:spTree>
    <p:extLst>
      <p:ext uri="{BB962C8B-B14F-4D97-AF65-F5344CB8AC3E}">
        <p14:creationId xmlns:p14="http://schemas.microsoft.com/office/powerpoint/2010/main" val="2041853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14</a:t>
            </a:fld>
            <a:endParaRPr lang="en-US"/>
          </a:p>
        </p:txBody>
      </p:sp>
    </p:spTree>
    <p:extLst>
      <p:ext uri="{BB962C8B-B14F-4D97-AF65-F5344CB8AC3E}">
        <p14:creationId xmlns:p14="http://schemas.microsoft.com/office/powerpoint/2010/main" val="502115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15</a:t>
            </a:fld>
            <a:endParaRPr lang="en-US"/>
          </a:p>
        </p:txBody>
      </p:sp>
    </p:spTree>
    <p:extLst>
      <p:ext uri="{BB962C8B-B14F-4D97-AF65-F5344CB8AC3E}">
        <p14:creationId xmlns:p14="http://schemas.microsoft.com/office/powerpoint/2010/main" val="2625514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16</a:t>
            </a:fld>
            <a:endParaRPr lang="en-US"/>
          </a:p>
        </p:txBody>
      </p:sp>
    </p:spTree>
    <p:extLst>
      <p:ext uri="{BB962C8B-B14F-4D97-AF65-F5344CB8AC3E}">
        <p14:creationId xmlns:p14="http://schemas.microsoft.com/office/powerpoint/2010/main" val="82668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17</a:t>
            </a:fld>
            <a:endParaRPr lang="en-US"/>
          </a:p>
        </p:txBody>
      </p:sp>
    </p:spTree>
    <p:extLst>
      <p:ext uri="{BB962C8B-B14F-4D97-AF65-F5344CB8AC3E}">
        <p14:creationId xmlns:p14="http://schemas.microsoft.com/office/powerpoint/2010/main" val="594162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19</a:t>
            </a:fld>
            <a:endParaRPr lang="en-US"/>
          </a:p>
        </p:txBody>
      </p:sp>
    </p:spTree>
    <p:extLst>
      <p:ext uri="{BB962C8B-B14F-4D97-AF65-F5344CB8AC3E}">
        <p14:creationId xmlns:p14="http://schemas.microsoft.com/office/powerpoint/2010/main" val="1043508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প্রথমে শিক্ষার্থীদের কয়েকটি দলে ভাগ করে নিবেন। শিক্ষক প্রয়োজনে  ছবি  পরিবর্তন করে নিতে পারেন অথবা অন্য উপায়ে দলগত কাজ( দলগত কাজ অবশ্যই শিক্ষার্থীর চিন্তন শক্তি বিকাশে সহায়ক হতে হবে) দিতে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20</a:t>
            </a:fld>
            <a:endParaRPr lang="en-US"/>
          </a:p>
        </p:txBody>
      </p:sp>
    </p:spTree>
    <p:extLst>
      <p:ext uri="{BB962C8B-B14F-4D97-AF65-F5344CB8AC3E}">
        <p14:creationId xmlns:p14="http://schemas.microsoft.com/office/powerpoint/2010/main" val="4256817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21</a:t>
            </a:fld>
            <a:endParaRPr lang="en-US"/>
          </a:p>
        </p:txBody>
      </p:sp>
    </p:spTree>
    <p:extLst>
      <p:ext uri="{BB962C8B-B14F-4D97-AF65-F5344CB8AC3E}">
        <p14:creationId xmlns:p14="http://schemas.microsoft.com/office/powerpoint/2010/main" val="125893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en-US" baseline="0" dirty="0" err="1" smtClean="0"/>
              <a:t>অন্যের</a:t>
            </a:r>
            <a:r>
              <a:rPr lang="en-US" baseline="0" dirty="0" smtClean="0"/>
              <a:t> </a:t>
            </a:r>
            <a:r>
              <a:rPr lang="en-US" baseline="0" dirty="0" err="1" smtClean="0"/>
              <a:t>পরিচিতি</a:t>
            </a:r>
            <a:r>
              <a:rPr lang="en-US" baseline="0" dirty="0" smtClean="0"/>
              <a:t> Hide </a:t>
            </a:r>
            <a:r>
              <a:rPr lang="en-US" baseline="0" dirty="0" err="1" smtClean="0"/>
              <a:t>করে</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3</a:t>
            </a:fld>
            <a:endParaRPr lang="en-US"/>
          </a:p>
        </p:txBody>
      </p:sp>
    </p:spTree>
    <p:extLst>
      <p:ext uri="{BB962C8B-B14F-4D97-AF65-F5344CB8AC3E}">
        <p14:creationId xmlns:p14="http://schemas.microsoft.com/office/powerpoint/2010/main" val="4094201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kern="1200" dirty="0" smtClean="0">
                <a:solidFill>
                  <a:schemeClr val="tx1"/>
                </a:solidFill>
                <a:effectLst/>
                <a:latin typeface="+mn-lt"/>
                <a:ea typeface="+mn-ea"/>
                <a:cs typeface="+mn-cs"/>
              </a:rPr>
              <a:t> 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AU" dirty="0"/>
          </a:p>
        </p:txBody>
      </p:sp>
      <p:sp>
        <p:nvSpPr>
          <p:cNvPr id="4" name="Slide Number Placeholder 3"/>
          <p:cNvSpPr>
            <a:spLocks noGrp="1"/>
          </p:cNvSpPr>
          <p:nvPr>
            <p:ph type="sldNum" sz="quarter" idx="10"/>
          </p:nvPr>
        </p:nvSpPr>
        <p:spPr/>
        <p:txBody>
          <a:bodyPr/>
          <a:lstStyle/>
          <a:p>
            <a:fld id="{5F490FED-172F-444E-9FE0-9AC8D5724511}" type="slidenum">
              <a:rPr lang="en-US" smtClean="0"/>
              <a:pPr/>
              <a:t>22</a:t>
            </a:fld>
            <a:endParaRPr lang="en-US"/>
          </a:p>
        </p:txBody>
      </p:sp>
    </p:spTree>
    <p:extLst>
      <p:ext uri="{BB962C8B-B14F-4D97-AF65-F5344CB8AC3E}">
        <p14:creationId xmlns:p14="http://schemas.microsoft.com/office/powerpoint/2010/main" val="3406334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শিক্ষক প্রয়োজনে  প্রশ্ন  পরিবর্তন করে নিতে পারেন অথবা অন্য উপায়ে বাড়ির কাজ(  বাড়ির কাজ অবশ্যই শিক্ষার্থীর চিন্তন শক্তি বিকাশে সহায়ক হতে হবে) দিতে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23</a:t>
            </a:fld>
            <a:endParaRPr lang="en-US"/>
          </a:p>
        </p:txBody>
      </p:sp>
    </p:spTree>
    <p:extLst>
      <p:ext uri="{BB962C8B-B14F-4D97-AF65-F5344CB8AC3E}">
        <p14:creationId xmlns:p14="http://schemas.microsoft.com/office/powerpoint/2010/main" val="867610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স্লাইডটি</a:t>
            </a:r>
            <a:r>
              <a:rPr lang="en-US" baseline="0" dirty="0" smtClean="0"/>
              <a:t> </a:t>
            </a:r>
            <a:r>
              <a:rPr lang="en-US" baseline="0" dirty="0" err="1" smtClean="0"/>
              <a:t>পাঠসংশ্লিষ্ট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ছবি</a:t>
            </a:r>
            <a:r>
              <a:rPr lang="en-US" baseline="0" dirty="0" smtClean="0"/>
              <a:t> </a:t>
            </a:r>
            <a:r>
              <a:rPr lang="en-US" baseline="0" dirty="0" err="1" smtClean="0"/>
              <a:t>নিয়ে</a:t>
            </a:r>
            <a:r>
              <a:rPr lang="en-US" baseline="0" dirty="0" smtClean="0"/>
              <a:t>  </a:t>
            </a:r>
            <a:r>
              <a:rPr lang="en-US" baseline="0" dirty="0" err="1" smtClean="0"/>
              <a:t>শিক্ষার্থী</a:t>
            </a:r>
            <a:r>
              <a:rPr lang="en-US" baseline="0" dirty="0" smtClean="0"/>
              <a:t> </a:t>
            </a:r>
            <a:r>
              <a:rPr lang="en-US" baseline="0" dirty="0" err="1" smtClean="0"/>
              <a:t>প্রশ্ন</a:t>
            </a:r>
            <a:r>
              <a:rPr lang="en-US" baseline="0" dirty="0" smtClean="0"/>
              <a:t> </a:t>
            </a:r>
            <a:r>
              <a:rPr lang="en-US" baseline="0" dirty="0" err="1" smtClean="0"/>
              <a:t>করলে</a:t>
            </a:r>
            <a:r>
              <a:rPr lang="en-US" baseline="0" dirty="0" smtClean="0"/>
              <a:t> </a:t>
            </a:r>
            <a:r>
              <a:rPr lang="en-US" baseline="0" dirty="0" err="1" smtClean="0"/>
              <a:t>উত্তর</a:t>
            </a:r>
            <a:r>
              <a:rPr lang="en-US" baseline="0" dirty="0" smtClean="0"/>
              <a:t> </a:t>
            </a:r>
            <a:r>
              <a:rPr lang="en-US" baseline="0" dirty="0" err="1" smtClean="0"/>
              <a:t>দিতে</a:t>
            </a:r>
            <a:r>
              <a:rPr lang="en-US" baseline="0" dirty="0" smtClean="0"/>
              <a:t> </a:t>
            </a:r>
            <a:r>
              <a:rPr lang="en-US" baseline="0" dirty="0" err="1" smtClean="0"/>
              <a:t>হবে</a:t>
            </a:r>
            <a:r>
              <a:rPr lang="en-US" baseline="0" dirty="0" smtClean="0"/>
              <a:t>, </a:t>
            </a:r>
            <a:r>
              <a:rPr lang="en-US" baseline="0" dirty="0" err="1" smtClean="0"/>
              <a:t>না</a:t>
            </a:r>
            <a:r>
              <a:rPr lang="en-US" baseline="0" dirty="0" smtClean="0"/>
              <a:t> </a:t>
            </a:r>
            <a:r>
              <a:rPr lang="en-US" baseline="0" dirty="0" err="1" smtClean="0"/>
              <a:t>করলে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নিয়ে</a:t>
            </a:r>
            <a:r>
              <a:rPr lang="en-US" baseline="0" dirty="0" smtClean="0"/>
              <a:t> </a:t>
            </a:r>
            <a:r>
              <a:rPr lang="en-US" baseline="0" dirty="0" err="1" smtClean="0"/>
              <a:t>আলোচনা</a:t>
            </a:r>
            <a:r>
              <a:rPr lang="en-US" baseline="0" dirty="0" smtClean="0"/>
              <a:t> </a:t>
            </a:r>
            <a:r>
              <a:rPr lang="en-US" baseline="0" dirty="0" err="1" smtClean="0"/>
              <a:t>নিষ্প্রয়োজন</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24</a:t>
            </a:fld>
            <a:endParaRPr lang="en-US"/>
          </a:p>
        </p:txBody>
      </p:sp>
    </p:spTree>
    <p:extLst>
      <p:ext uri="{BB962C8B-B14F-4D97-AF65-F5344CB8AC3E}">
        <p14:creationId xmlns:p14="http://schemas.microsoft.com/office/powerpoint/2010/main" val="345051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এই</a:t>
            </a:r>
            <a:r>
              <a:rPr lang="en-US" dirty="0" smtClean="0"/>
              <a:t> </a:t>
            </a:r>
            <a:r>
              <a:rPr lang="en-US" dirty="0" err="1" smtClean="0"/>
              <a:t>স্লাইডে</a:t>
            </a:r>
            <a:r>
              <a:rPr lang="en-US" dirty="0" smtClean="0"/>
              <a:t> </a:t>
            </a:r>
            <a:r>
              <a:rPr lang="en-US" dirty="0" err="1" smtClean="0"/>
              <a:t>প্রশ্নোত্তর</a:t>
            </a:r>
            <a:r>
              <a:rPr lang="en-US" dirty="0" smtClean="0"/>
              <a:t> </a:t>
            </a:r>
            <a:r>
              <a:rPr lang="en-US" dirty="0" err="1" smtClean="0"/>
              <a:t>এর</a:t>
            </a:r>
            <a:r>
              <a:rPr lang="en-US" dirty="0" smtClean="0"/>
              <a:t>  </a:t>
            </a:r>
            <a:r>
              <a:rPr lang="en-US" dirty="0" err="1" smtClean="0"/>
              <a:t>মাধ্যমে</a:t>
            </a:r>
            <a:r>
              <a:rPr lang="en-US" baseline="0" dirty="0" smtClean="0"/>
              <a:t> </a:t>
            </a:r>
            <a:r>
              <a:rPr lang="en-US" baseline="0" dirty="0" err="1" smtClean="0"/>
              <a:t>পাঠ</a:t>
            </a:r>
            <a:r>
              <a:rPr lang="en-US" baseline="0" dirty="0" smtClean="0"/>
              <a:t> </a:t>
            </a:r>
            <a:r>
              <a:rPr lang="en-US" baseline="0" dirty="0" err="1" smtClean="0"/>
              <a:t>ঘোষণার</a:t>
            </a:r>
            <a:r>
              <a:rPr lang="en-US" baseline="0" dirty="0" smtClean="0"/>
              <a:t> </a:t>
            </a:r>
            <a:r>
              <a:rPr lang="en-US" baseline="0" dirty="0" err="1" smtClean="0"/>
              <a:t>চেষ্টা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শিক্ষক</a:t>
            </a:r>
            <a:r>
              <a:rPr lang="en-US" baseline="0" dirty="0" smtClean="0"/>
              <a:t> </a:t>
            </a:r>
            <a:r>
              <a:rPr lang="en-US" baseline="0" dirty="0" err="1" smtClean="0"/>
              <a:t>তার</a:t>
            </a:r>
            <a:r>
              <a:rPr lang="en-US" baseline="0" dirty="0" smtClean="0"/>
              <a:t> </a:t>
            </a:r>
            <a:r>
              <a:rPr lang="en-US" baseline="0" dirty="0" err="1" smtClean="0"/>
              <a:t>নিজস্ব</a:t>
            </a:r>
            <a:r>
              <a:rPr lang="en-US" baseline="0" dirty="0" smtClean="0"/>
              <a:t> </a:t>
            </a:r>
            <a:r>
              <a:rPr lang="en-US" baseline="0" dirty="0" err="1" smtClean="0"/>
              <a:t>অন্য</a:t>
            </a:r>
            <a:r>
              <a:rPr lang="en-US" baseline="0" dirty="0" smtClean="0"/>
              <a:t> </a:t>
            </a:r>
            <a:r>
              <a:rPr lang="en-US" baseline="0" dirty="0" err="1" smtClean="0"/>
              <a:t>উপায়েও</a:t>
            </a:r>
            <a:r>
              <a:rPr lang="en-US" baseline="0" dirty="0" smtClean="0"/>
              <a:t>  </a:t>
            </a:r>
            <a:r>
              <a:rPr lang="en-US" baseline="0" dirty="0" err="1" smtClean="0"/>
              <a:t>পূর্বজ্ঞান</a:t>
            </a:r>
            <a:r>
              <a:rPr lang="en-US" baseline="0" dirty="0" smtClean="0"/>
              <a:t> </a:t>
            </a:r>
            <a:r>
              <a:rPr lang="en-US" baseline="0" dirty="0" err="1" smtClean="0"/>
              <a:t>যাচাই</a:t>
            </a:r>
            <a:r>
              <a:rPr lang="en-US" baseline="0" dirty="0" smtClean="0"/>
              <a:t> </a:t>
            </a:r>
            <a:r>
              <a:rPr lang="en-US" baseline="0" dirty="0" err="1" smtClean="0"/>
              <a:t>এর</a:t>
            </a:r>
            <a:r>
              <a:rPr lang="en-US" baseline="0" dirty="0" smtClean="0"/>
              <a:t> </a:t>
            </a:r>
            <a:r>
              <a:rPr lang="en-US" baseline="0" dirty="0" err="1" smtClean="0"/>
              <a:t>মাধ্যমে</a:t>
            </a:r>
            <a:r>
              <a:rPr lang="en-US" baseline="0" dirty="0" smtClean="0"/>
              <a:t> </a:t>
            </a:r>
            <a:r>
              <a:rPr lang="en-US" baseline="0" dirty="0" err="1" smtClean="0"/>
              <a:t>পাঠ</a:t>
            </a:r>
            <a:r>
              <a:rPr lang="en-US" baseline="0" dirty="0" smtClean="0"/>
              <a:t> </a:t>
            </a:r>
            <a:r>
              <a:rPr lang="en-US" baseline="0" dirty="0" err="1" smtClean="0"/>
              <a:t>ঘোষণা</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4</a:t>
            </a:fld>
            <a:endParaRPr lang="en-US"/>
          </a:p>
        </p:txBody>
      </p:sp>
    </p:spTree>
    <p:extLst>
      <p:ext uri="{BB962C8B-B14F-4D97-AF65-F5344CB8AC3E}">
        <p14:creationId xmlns:p14="http://schemas.microsoft.com/office/powerpoint/2010/main" val="47645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পাঠের</a:t>
            </a:r>
            <a:r>
              <a:rPr lang="en-US" baseline="0" dirty="0" smtClean="0"/>
              <a:t> </a:t>
            </a:r>
            <a:r>
              <a:rPr lang="en-US" baseline="0" dirty="0" err="1" smtClean="0"/>
              <a:t>শিরোনাম</a:t>
            </a:r>
            <a:r>
              <a:rPr lang="en-US" baseline="0" dirty="0" smtClean="0"/>
              <a:t>  </a:t>
            </a:r>
            <a:r>
              <a:rPr lang="en-US" baseline="0" dirty="0" err="1" smtClean="0"/>
              <a:t>দেখানোর</a:t>
            </a:r>
            <a:r>
              <a:rPr lang="en-US" baseline="0" dirty="0" smtClean="0"/>
              <a:t> </a:t>
            </a:r>
            <a:r>
              <a:rPr lang="en-US" baseline="0" dirty="0" err="1" smtClean="0"/>
              <a:t>সাথে</a:t>
            </a:r>
            <a:r>
              <a:rPr lang="en-US" baseline="0" dirty="0" smtClean="0"/>
              <a:t> </a:t>
            </a:r>
            <a:r>
              <a:rPr lang="en-US" baseline="0" dirty="0" err="1" smtClean="0"/>
              <a:t>সাথে</a:t>
            </a:r>
            <a:r>
              <a:rPr lang="en-US" baseline="0" dirty="0" smtClean="0"/>
              <a:t> </a:t>
            </a:r>
            <a:r>
              <a:rPr lang="en-US" baseline="0" dirty="0" err="1" smtClean="0"/>
              <a:t>শিক্ষক</a:t>
            </a:r>
            <a:r>
              <a:rPr lang="en-US" baseline="0" dirty="0" smtClean="0"/>
              <a:t> </a:t>
            </a:r>
            <a:r>
              <a:rPr lang="en-US" baseline="0" dirty="0" err="1" smtClean="0"/>
              <a:t>বোর্ডে</a:t>
            </a:r>
            <a:r>
              <a:rPr lang="en-US" baseline="0" dirty="0" smtClean="0"/>
              <a:t> </a:t>
            </a:r>
            <a:r>
              <a:rPr lang="en-US" dirty="0" err="1" smtClean="0"/>
              <a:t>পাঠের</a:t>
            </a:r>
            <a:r>
              <a:rPr lang="en-US" baseline="0" dirty="0" smtClean="0"/>
              <a:t> </a:t>
            </a:r>
            <a:r>
              <a:rPr lang="en-US" baseline="0" dirty="0" err="1" smtClean="0"/>
              <a:t>শিরোনাম</a:t>
            </a:r>
            <a:r>
              <a:rPr lang="en-US" baseline="0" dirty="0" smtClean="0"/>
              <a:t>(</a:t>
            </a:r>
            <a:r>
              <a:rPr lang="en-US" baseline="0" dirty="0" err="1" smtClean="0"/>
              <a:t>লেখকের</a:t>
            </a:r>
            <a:r>
              <a:rPr lang="en-US" baseline="0" dirty="0" smtClean="0"/>
              <a:t> </a:t>
            </a:r>
            <a:r>
              <a:rPr lang="en-US" baseline="0" dirty="0" err="1" smtClean="0"/>
              <a:t>নামসহ</a:t>
            </a:r>
            <a:r>
              <a:rPr lang="en-US" baseline="0" dirty="0" smtClean="0"/>
              <a:t>)  ও </a:t>
            </a:r>
            <a:r>
              <a:rPr lang="en-US" baseline="0" dirty="0" err="1" smtClean="0"/>
              <a:t>তারিখ</a:t>
            </a:r>
            <a:r>
              <a:rPr lang="en-US" baseline="0" dirty="0" smtClean="0"/>
              <a:t> </a:t>
            </a:r>
            <a:r>
              <a:rPr lang="en-US" baseline="0" dirty="0" err="1" smtClean="0"/>
              <a:t>লিখে</a:t>
            </a:r>
            <a:r>
              <a:rPr lang="en-US" baseline="0" dirty="0" smtClean="0"/>
              <a:t> </a:t>
            </a:r>
            <a:r>
              <a:rPr lang="en-US" baseline="0" dirty="0" err="1" smtClean="0"/>
              <a:t>দিবেন</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a:t>
            </a:r>
            <a:r>
              <a:rPr lang="bn-BD" sz="1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মা মরা মেয়ে মিনু থেকে বাইরের জগতের মিল নেই পর্যন্ত)</a:t>
            </a:r>
            <a:endParaRPr lang="en-US" sz="2800" b="1" spc="50" dirty="0" smtClean="0">
              <a:ln w="11430"/>
              <a:effectLst>
                <a:outerShdw blurRad="76200" dist="50800" dir="5400000" algn="tl" rotWithShape="0">
                  <a:srgbClr val="000000">
                    <a:alpha val="65000"/>
                  </a:srgbClr>
                </a:outerShdw>
              </a:effectLst>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5</a:t>
            </a:fld>
            <a:endParaRPr lang="en-US"/>
          </a:p>
        </p:txBody>
      </p:sp>
    </p:spTree>
    <p:extLst>
      <p:ext uri="{BB962C8B-B14F-4D97-AF65-F5344CB8AC3E}">
        <p14:creationId xmlns:p14="http://schemas.microsoft.com/office/powerpoint/2010/main" val="346644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শিখনফল দেখাতেও পারেন আবার নাও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6</a:t>
            </a:fld>
            <a:endParaRPr lang="en-US"/>
          </a:p>
        </p:txBody>
      </p:sp>
    </p:spTree>
    <p:extLst>
      <p:ext uri="{BB962C8B-B14F-4D97-AF65-F5344CB8AC3E}">
        <p14:creationId xmlns:p14="http://schemas.microsoft.com/office/powerpoint/2010/main" val="133420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dirty="0" smtClean="0">
                <a:latin typeface="NikoshBAN" pitchFamily="2" charset="0"/>
                <a:cs typeface="NikoshBAN" pitchFamily="2" charset="0"/>
              </a:rPr>
              <a:t>শিক্ষক</a:t>
            </a:r>
            <a:r>
              <a:rPr lang="bn-BD" sz="1200" baseline="0" dirty="0" smtClean="0">
                <a:latin typeface="NikoshBAN" pitchFamily="2" charset="0"/>
                <a:cs typeface="NikoshBAN" pitchFamily="2" charset="0"/>
              </a:rPr>
              <a:t> নিজে  আদর্শ পাঠ দিবেন এবং </a:t>
            </a:r>
            <a:r>
              <a:rPr lang="bn-BD" sz="1200" kern="1200" dirty="0" smtClean="0">
                <a:solidFill>
                  <a:schemeClr val="tx1"/>
                </a:solidFill>
                <a:effectLst/>
                <a:latin typeface="+mn-lt"/>
                <a:ea typeface="+mn-ea"/>
                <a:cs typeface="+mn-cs"/>
              </a:rPr>
              <a:t>কয়েকজন</a:t>
            </a:r>
            <a:r>
              <a:rPr lang="bn-BD" sz="1200" baseline="0" dirty="0" smtClean="0">
                <a:latin typeface="NikoshBAN" pitchFamily="2" charset="0"/>
                <a:cs typeface="NikoshBAN" pitchFamily="2" charset="0"/>
              </a:rPr>
              <a:t> শিক্ষার্থীদের দ্বারা সরব পাঠ  সম্পন্ন করাবেন</a:t>
            </a:r>
            <a:r>
              <a:rPr lang="bn-BD" baseline="0" dirty="0" smtClean="0"/>
              <a:t>।</a:t>
            </a:r>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7</a:t>
            </a:fld>
            <a:endParaRPr lang="en-US"/>
          </a:p>
        </p:txBody>
      </p:sp>
    </p:spTree>
    <p:extLst>
      <p:ext uri="{BB962C8B-B14F-4D97-AF65-F5344CB8AC3E}">
        <p14:creationId xmlns:p14="http://schemas.microsoft.com/office/powerpoint/2010/main" val="295496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লেখক</a:t>
            </a:r>
            <a:r>
              <a:rPr lang="en-US" dirty="0" err="1" smtClean="0"/>
              <a:t>পরিচিত</a:t>
            </a:r>
            <a:r>
              <a:rPr lang="bn-BD" baseline="0" dirty="0" smtClean="0"/>
              <a:t> এর স্লাইডে প্রথমে ছবি আসবে  এবং শিক্ষার্থীদের প্রশ্ন করা হবে লেখকের </a:t>
            </a:r>
            <a:r>
              <a:rPr lang="en-US" baseline="0" dirty="0" err="1" smtClean="0"/>
              <a:t>নাম</a:t>
            </a:r>
            <a:r>
              <a:rPr lang="en-US" baseline="0" dirty="0" smtClean="0"/>
              <a:t> </a:t>
            </a:r>
            <a:r>
              <a:rPr lang="en-US" baseline="0" dirty="0" err="1" smtClean="0"/>
              <a:t>কী</a:t>
            </a:r>
            <a:r>
              <a:rPr lang="en-US" baseline="0" dirty="0" smtClean="0"/>
              <a:t>,</a:t>
            </a:r>
            <a:r>
              <a:rPr lang="bn-BD" baseline="0" dirty="0" smtClean="0"/>
              <a:t>  তারপর লেখকের নাম আসবে। এভাবে</a:t>
            </a:r>
            <a:r>
              <a:rPr lang="en-US" sz="1200" kern="1200" dirty="0" err="1" smtClean="0">
                <a:solidFill>
                  <a:schemeClr val="tx1"/>
                </a:solidFill>
                <a:effectLst/>
                <a:latin typeface="+mn-lt"/>
                <a:ea typeface="+mn-ea"/>
                <a:cs typeface="+mn-cs"/>
              </a:rPr>
              <a:t>প্রশ্নোত্তর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মাধ্যমে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জন্ম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গ্রন্থ</a:t>
            </a:r>
            <a:r>
              <a:rPr lang="en-US" sz="1200" kern="1200" dirty="0" smtClean="0">
                <a:solidFill>
                  <a:schemeClr val="tx1"/>
                </a:solidFill>
                <a:effectLst/>
                <a:latin typeface="+mn-lt"/>
                <a:ea typeface="+mn-ea"/>
                <a:cs typeface="+mn-cs"/>
              </a:rPr>
              <a:t> ও </a:t>
            </a:r>
            <a:r>
              <a:rPr lang="en-US" sz="1200" kern="1200" dirty="0" err="1" smtClean="0">
                <a:solidFill>
                  <a:schemeClr val="tx1"/>
                </a:solidFill>
                <a:effectLst/>
                <a:latin typeface="+mn-lt"/>
                <a:ea typeface="+mn-ea"/>
                <a:cs typeface="+mn-cs"/>
              </a:rPr>
              <a:t>অন্যান্য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তথ্য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r>
              <a:rPr lang="bn-BD" baseline="0" dirty="0" smtClean="0"/>
              <a:t> </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8</a:t>
            </a:fld>
            <a:endParaRPr lang="en-US"/>
          </a:p>
        </p:txBody>
      </p:sp>
    </p:spTree>
    <p:extLst>
      <p:ext uri="{BB962C8B-B14F-4D97-AF65-F5344CB8AC3E}">
        <p14:creationId xmlns:p14="http://schemas.microsoft.com/office/powerpoint/2010/main" val="3319927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প্রথমে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মূল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শব্দ</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ছবি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শব্দের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অর্থ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9</a:t>
            </a:fld>
            <a:endParaRPr lang="en-US"/>
          </a:p>
        </p:txBody>
      </p:sp>
    </p:spTree>
    <p:extLst>
      <p:ext uri="{BB962C8B-B14F-4D97-AF65-F5344CB8AC3E}">
        <p14:creationId xmlns:p14="http://schemas.microsoft.com/office/powerpoint/2010/main" val="360254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শিক্ষক প্রয়োজনে  ছবি  পরিবর্তন করে নিতে পারেন। অথবা অন্য উপায়ে জোড়ায় কাজ দিতে পারেন।</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10</a:t>
            </a:fld>
            <a:endParaRPr lang="en-US"/>
          </a:p>
        </p:txBody>
      </p:sp>
    </p:spTree>
    <p:extLst>
      <p:ext uri="{BB962C8B-B14F-4D97-AF65-F5344CB8AC3E}">
        <p14:creationId xmlns:p14="http://schemas.microsoft.com/office/powerpoint/2010/main" val="428626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DAFBC9-5E81-4043-8D69-45EB9947B288}" type="datetime1">
              <a:rPr lang="en-US" smtClean="0"/>
              <a:pPr/>
              <a:t>11/10/2015</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C00952-66D0-4581-BD5D-ADBA9A3A5345}" type="datetime1">
              <a:rPr lang="en-US" smtClean="0"/>
              <a:pPr/>
              <a:t>11/10/2015</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0EFA5-3461-4ECE-B464-48D045D25C91}" type="datetime1">
              <a:rPr lang="en-US" smtClean="0"/>
              <a:pPr/>
              <a:t>11/10/2015</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D551B-FF9A-4257-A64A-4421988FDFC7}" type="datetime1">
              <a:rPr lang="en-US" smtClean="0"/>
              <a:pPr/>
              <a:t>11/10/2015</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A98B0-9C74-4EBC-B164-5F40525C9E28}" type="datetime1">
              <a:rPr lang="en-US" smtClean="0"/>
              <a:pPr/>
              <a:t>11/10/2015</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C2D4BD-8333-48B6-9D26-9F7099E1AACB}" type="datetime1">
              <a:rPr lang="en-US" smtClean="0"/>
              <a:pPr/>
              <a:t>11/10/2015</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B9BFA2-C479-4067-9630-5B45DA5066B4}" type="datetime1">
              <a:rPr lang="en-US" smtClean="0"/>
              <a:pPr/>
              <a:t>11/10/2015</a:t>
            </a:fld>
            <a:endParaRPr lang="en-US"/>
          </a:p>
        </p:txBody>
      </p:sp>
      <p:sp>
        <p:nvSpPr>
          <p:cNvPr id="8" name="Footer Placeholder 7"/>
          <p:cNvSpPr>
            <a:spLocks noGrp="1"/>
          </p:cNvSpPr>
          <p:nvPr>
            <p:ph type="ftr" sz="quarter" idx="11"/>
          </p:nvPr>
        </p:nvSpPr>
        <p:spPr/>
        <p:txBody>
          <a:bodyPr/>
          <a:lstStyle/>
          <a:p>
            <a:r>
              <a:rPr lang="bn-BD" smtClean="0"/>
              <a:t>সাবরিনা জেরিন,বিসিপিএসসি</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96DEF-2F0E-4468-8330-6B145D8885CB}" type="datetime1">
              <a:rPr lang="en-US" smtClean="0"/>
              <a:pPr/>
              <a:t>11/10/2015</a:t>
            </a:fld>
            <a:endParaRPr lang="en-US"/>
          </a:p>
        </p:txBody>
      </p:sp>
      <p:sp>
        <p:nvSpPr>
          <p:cNvPr id="4" name="Footer Placeholder 3"/>
          <p:cNvSpPr>
            <a:spLocks noGrp="1"/>
          </p:cNvSpPr>
          <p:nvPr>
            <p:ph type="ftr" sz="quarter" idx="11"/>
          </p:nvPr>
        </p:nvSpPr>
        <p:spPr/>
        <p:txBody>
          <a:bodyPr/>
          <a:lstStyle/>
          <a:p>
            <a:r>
              <a:rPr lang="bn-BD" smtClean="0"/>
              <a:t>সাবরিনা জেরিন,বিসিপিএসসি</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11/10/2015</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p:cNvSpPr/>
          <p:nvPr userDrawn="1"/>
        </p:nvSpPr>
        <p:spPr>
          <a:xfrm>
            <a:off x="152400" y="228600"/>
            <a:ext cx="8763000" cy="6477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04800" y="381000"/>
            <a:ext cx="8458200" cy="6172200"/>
          </a:xfrm>
          <a:prstGeom prst="rect">
            <a:avLst/>
          </a:prstGeom>
          <a:no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B9ADB-6D35-4DA1-AAA7-5AECE9C0A6E6}" type="datetime1">
              <a:rPr lang="en-US" smtClean="0"/>
              <a:pPr/>
              <a:t>11/10/2015</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56848-7547-4CE6-95CE-9100D47C8D33}" type="datetime1">
              <a:rPr lang="en-US" smtClean="0"/>
              <a:pPr/>
              <a:t>11/10/2015</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2DF7D-3C72-4E1E-BD12-9FB58670CD0B}" type="datetime1">
              <a:rPr lang="en-US" smtClean="0"/>
              <a:pPr/>
              <a:t>11/10/2015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bn-BD" smtClean="0"/>
              <a:t>সাবরিনা জেরিন,বিসিপিএসসি</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wipe/>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11/10/2015</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Slide Number Placeholder 1"/>
          <p:cNvSpPr txBox="1">
            <a:spLocks/>
          </p:cNvSpPr>
          <p:nvPr/>
        </p:nvSpPr>
        <p:spPr>
          <a:xfrm>
            <a:off x="655320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3D3D2-717D-48E6-80FB-93B43227CCF1}" type="slidenum">
              <a:rPr lang="en-US" smtClean="0"/>
              <a:pPr/>
              <a:t>1</a:t>
            </a:fld>
            <a:endParaRPr lang="en-US" dirty="0"/>
          </a:p>
        </p:txBody>
      </p:sp>
      <p:sp>
        <p:nvSpPr>
          <p:cNvPr id="6" name="Rectangle 5"/>
          <p:cNvSpPr/>
          <p:nvPr/>
        </p:nvSpPr>
        <p:spPr>
          <a:xfrm>
            <a:off x="304800" y="533400"/>
            <a:ext cx="8229600" cy="1905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সম্মানিত শিক্ষকবৃন্দের জন্য এই স্লাইডটি</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তাই </a:t>
            </a:r>
            <a:r>
              <a:rPr lang="en-US" sz="2400" dirty="0" smtClean="0">
                <a:solidFill>
                  <a:schemeClr val="tx1"/>
                </a:solidFill>
                <a:latin typeface="Times New Roman" pitchFamily="18" charset="0"/>
                <a:cs typeface="Times New Roman" pitchFamily="18" charset="0"/>
              </a:rPr>
              <a:t>Slide</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টি</a:t>
            </a:r>
            <a:r>
              <a:rPr lang="en-US" sz="2400" dirty="0" smtClean="0">
                <a:solidFill>
                  <a:schemeClr val="tx1"/>
                </a:solidFill>
                <a:latin typeface="NikoshBAN" pitchFamily="2" charset="0"/>
                <a:cs typeface="NikoshBAN" pitchFamily="2" charset="0"/>
              </a:rPr>
              <a:t> </a:t>
            </a:r>
            <a:r>
              <a:rPr lang="en-US" sz="2400" dirty="0" smtClean="0">
                <a:solidFill>
                  <a:schemeClr val="tx1"/>
                </a:solidFill>
                <a:latin typeface="Times New Roman" pitchFamily="18" charset="0"/>
                <a:cs typeface="Times New Roman" pitchFamily="18" charset="0"/>
              </a:rPr>
              <a:t>Hide</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করে রাখা হয়েছে। </a:t>
            </a:r>
            <a:endParaRPr lang="en-US" sz="2400" dirty="0">
              <a:solidFill>
                <a:schemeClr val="tx1"/>
              </a:solidFill>
              <a:latin typeface="NikoshBAN" pitchFamily="2" charset="0"/>
              <a:cs typeface="NikoshBAN" pitchFamily="2" charset="0"/>
            </a:endParaRPr>
          </a:p>
        </p:txBody>
      </p:sp>
      <p:sp>
        <p:nvSpPr>
          <p:cNvPr id="7" name="Rectangle 6"/>
          <p:cNvSpPr/>
          <p:nvPr/>
        </p:nvSpPr>
        <p:spPr>
          <a:xfrm>
            <a:off x="304800" y="2667000"/>
            <a:ext cx="82296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800" dirty="0" smtClean="0">
                <a:solidFill>
                  <a:schemeClr val="tx1"/>
                </a:solidFill>
                <a:latin typeface="NikoshBAN" pitchFamily="2" charset="0"/>
                <a:cs typeface="NikoshBAN" pitchFamily="2" charset="0"/>
              </a:rPr>
              <a:t>এই পাঠ উপস্থাপনের জন্য স্লাইডের নিচের দিকে নোটে প্রয়োজনীয় নির্দেশনা দেয়া আছে। শিক্ষকমণ্ডলী প্রয়োজনে পাঠ উপস্থাপনের ক্ষেত্রে নিজস্ব কৌশল প্রয়োগ করতে পারবেন। প্রেজেন্টেশনটি </a:t>
            </a:r>
            <a:r>
              <a:rPr lang="en-AU" sz="2800" dirty="0" smtClean="0">
                <a:solidFill>
                  <a:schemeClr val="tx1"/>
                </a:solidFill>
                <a:latin typeface="Times New Roman" pitchFamily="18" charset="0"/>
                <a:cs typeface="Times New Roman" pitchFamily="18" charset="0"/>
              </a:rPr>
              <a:t>F5 </a:t>
            </a:r>
            <a:r>
              <a:rPr lang="en-AU" sz="2800" dirty="0">
                <a:solidFill>
                  <a:schemeClr val="tx1"/>
                </a:solidFill>
                <a:latin typeface="Times New Roman" pitchFamily="18" charset="0"/>
                <a:cs typeface="Times New Roman" pitchFamily="18" charset="0"/>
              </a:rPr>
              <a:t>Key </a:t>
            </a:r>
            <a:r>
              <a:rPr lang="bn-BD" sz="2800" dirty="0">
                <a:solidFill>
                  <a:schemeClr val="tx1"/>
                </a:solidFill>
                <a:latin typeface="NikoshBAN" pitchFamily="2" charset="0"/>
                <a:cs typeface="NikoshBAN" pitchFamily="2" charset="0"/>
              </a:rPr>
              <a:t>চেপে শুরু করতে পারেন। তাহলে </a:t>
            </a:r>
            <a:r>
              <a:rPr lang="en-AU" sz="2800" dirty="0">
                <a:solidFill>
                  <a:schemeClr val="tx1"/>
                </a:solidFill>
                <a:latin typeface="Times New Roman" pitchFamily="18" charset="0"/>
                <a:cs typeface="Times New Roman" pitchFamily="18" charset="0"/>
              </a:rPr>
              <a:t>Hide Slide Show </a:t>
            </a:r>
            <a:r>
              <a:rPr lang="bn-BD" sz="2800" dirty="0">
                <a:solidFill>
                  <a:schemeClr val="tx1"/>
                </a:solidFill>
                <a:latin typeface="NikoshBAN" pitchFamily="2" charset="0"/>
                <a:cs typeface="NikoshBAN" pitchFamily="2" charset="0"/>
              </a:rPr>
              <a:t>করবে না।</a:t>
            </a:r>
            <a:endParaRPr lang="en-AU" sz="2800" dirty="0">
              <a:solidFill>
                <a:schemeClr val="tx1"/>
              </a:solidFill>
              <a:latin typeface="NikoshBAN" pitchFamily="2" charset="0"/>
              <a:cs typeface="NikoshBAN" pitchFamily="2" charset="0"/>
            </a:endParaRPr>
          </a:p>
          <a:p>
            <a:pPr algn="ct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58983413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
        <p:nvSpPr>
          <p:cNvPr id="4" name="Vertical Scroll 3"/>
          <p:cNvSpPr/>
          <p:nvPr/>
        </p:nvSpPr>
        <p:spPr>
          <a:xfrm>
            <a:off x="2895600" y="76200"/>
            <a:ext cx="2837434" cy="685800"/>
          </a:xfrm>
          <a:prstGeom prst="verticalScroll">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defTabSz="2178050" fontAlgn="auto">
              <a:lnSpc>
                <a:spcPct val="90000"/>
              </a:lnSpc>
              <a:spcAft>
                <a:spcPct val="35000"/>
              </a:spcAft>
              <a:defRPr/>
            </a:pPr>
            <a:r>
              <a:rPr lang="bn-BD" sz="4000" b="1" dirty="0" smtClean="0">
                <a:solidFill>
                  <a:srgbClr val="002060"/>
                </a:solidFill>
                <a:latin typeface="NikoshBAN" pitchFamily="2" charset="0"/>
                <a:cs typeface="NikoshBAN" pitchFamily="2" charset="0"/>
              </a:rPr>
              <a:t>জোড়ায় কাজ</a:t>
            </a:r>
          </a:p>
        </p:txBody>
      </p:sp>
      <p:sp>
        <p:nvSpPr>
          <p:cNvPr id="5" name="Rectangle 4"/>
          <p:cNvSpPr/>
          <p:nvPr/>
        </p:nvSpPr>
        <p:spPr>
          <a:xfrm>
            <a:off x="0" y="5791200"/>
            <a:ext cx="9144000" cy="990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smtClean="0">
                <a:solidFill>
                  <a:srgbClr val="002060"/>
                </a:solidFill>
                <a:latin typeface="NikoshBAN" pitchFamily="2" charset="0"/>
                <a:cs typeface="NikoshBAN" pitchFamily="2" charset="0"/>
              </a:rPr>
              <a:t>উপরের  ছবি ভালোভাবে দেখে  শব্দসমূহ দিয়ে তিনটি বাক্যের একটি অনুচ্ছেদ লেখ।</a:t>
            </a:r>
            <a:endParaRPr lang="en-US" sz="2800" b="1" dirty="0">
              <a:solidFill>
                <a:srgbClr val="002060"/>
              </a:solidFill>
              <a:latin typeface="NikoshBAN" pitchFamily="2" charset="0"/>
              <a:cs typeface="NikoshBAN" pitchFamily="2" charset="0"/>
            </a:endParaRPr>
          </a:p>
        </p:txBody>
      </p:sp>
      <p:sp>
        <p:nvSpPr>
          <p:cNvPr id="11" name="Rounded Rectangle 10"/>
          <p:cNvSpPr/>
          <p:nvPr/>
        </p:nvSpPr>
        <p:spPr>
          <a:xfrm>
            <a:off x="108801" y="2438400"/>
            <a:ext cx="1981200" cy="1143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NikoshBAN" pitchFamily="2" charset="0"/>
                <a:cs typeface="NikoshBAN" pitchFamily="2" charset="0"/>
              </a:rPr>
              <a:t>পেটেভাতায়</a:t>
            </a:r>
            <a:endParaRPr lang="en-US" sz="1200" dirty="0">
              <a:latin typeface="NikoshBAN" pitchFamily="2" charset="0"/>
              <a:cs typeface="NikoshBAN" pitchFamily="2" charset="0"/>
            </a:endParaRPr>
          </a:p>
        </p:txBody>
      </p:sp>
      <p:sp>
        <p:nvSpPr>
          <p:cNvPr id="14" name="Rounded Rectangle 13"/>
          <p:cNvSpPr/>
          <p:nvPr/>
        </p:nvSpPr>
        <p:spPr>
          <a:xfrm>
            <a:off x="1752600" y="3657600"/>
            <a:ext cx="19812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শুকতারা</a:t>
            </a:r>
            <a:endParaRPr lang="en-US" sz="3200" dirty="0">
              <a:latin typeface="NikoshBAN" pitchFamily="2" charset="0"/>
              <a:cs typeface="NikoshBAN" pitchFamily="2" charset="0"/>
            </a:endParaRPr>
          </a:p>
        </p:txBody>
      </p:sp>
      <p:sp>
        <p:nvSpPr>
          <p:cNvPr id="15" name="Rounded Rectangle 14"/>
          <p:cNvSpPr/>
          <p:nvPr/>
        </p:nvSpPr>
        <p:spPr>
          <a:xfrm>
            <a:off x="3810000" y="4419600"/>
            <a:ext cx="1981200" cy="111654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fontAlgn="auto">
              <a:spcBef>
                <a:spcPts val="0"/>
              </a:spcBef>
              <a:spcAft>
                <a:spcPts val="0"/>
              </a:spcAft>
              <a:defRPr/>
            </a:pPr>
            <a:r>
              <a:rPr lang="en-US" sz="3200" dirty="0" err="1" smtClean="0">
                <a:solidFill>
                  <a:schemeClr val="tx1"/>
                </a:solidFill>
                <a:latin typeface="NikoshBAN" pitchFamily="2" charset="0"/>
                <a:cs typeface="NikoshBAN" pitchFamily="2" charset="0"/>
              </a:rPr>
              <a:t>সই</a:t>
            </a:r>
            <a:endParaRPr lang="en-US" sz="3200" b="1" dirty="0">
              <a:solidFill>
                <a:schemeClr val="tx1"/>
              </a:solidFill>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231" y="1744195"/>
            <a:ext cx="2449606" cy="1837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597306"/>
            <a:ext cx="2589626" cy="1836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1">
            <a:schemeClr val="accent1"/>
          </a:lnRef>
          <a:fillRef idx="2">
            <a:schemeClr val="accent1"/>
          </a:fillRef>
          <a:effectRef idx="1">
            <a:schemeClr val="accent1"/>
          </a:effectRef>
          <a:fontRef idx="minor">
            <a:schemeClr val="dk1"/>
          </a:fontRef>
        </p:style>
      </p:pic>
      <p:pic>
        <p:nvPicPr>
          <p:cNvPr id="13" name="Picture 12" descr="india_child_labor_1002.jpg"/>
          <p:cNvPicPr>
            <a:picLocks noChangeAspect="1"/>
          </p:cNvPicPr>
          <p:nvPr/>
        </p:nvPicPr>
        <p:blipFill>
          <a:blip r:embed="rId5"/>
          <a:stretch>
            <a:fillRect/>
          </a:stretch>
        </p:blipFill>
        <p:spPr>
          <a:xfrm>
            <a:off x="2133600" y="914400"/>
            <a:ext cx="23622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2051148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11/10/2015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graphicFrame>
        <p:nvGraphicFramePr>
          <p:cNvPr id="6" name="Diagram 5"/>
          <p:cNvGraphicFramePr/>
          <p:nvPr>
            <p:extLst>
              <p:ext uri="{D42A27DB-BD31-4B8C-83A1-F6EECF244321}">
                <p14:modId xmlns:p14="http://schemas.microsoft.com/office/powerpoint/2010/main" val="675532869"/>
              </p:ext>
            </p:extLst>
          </p:nvPr>
        </p:nvGraphicFramePr>
        <p:xfrm>
          <a:off x="457200" y="457200"/>
          <a:ext cx="8382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971800" y="-76200"/>
            <a:ext cx="2895600" cy="584775"/>
          </a:xfrm>
          <a:prstGeom prst="rect">
            <a:avLst/>
          </a:prstGeom>
          <a:noFill/>
        </p:spPr>
        <p:txBody>
          <a:bodyPr wrap="square" rtlCol="0">
            <a:spAutoFit/>
          </a:bodyPr>
          <a:lstStyle/>
          <a:p>
            <a:r>
              <a:rPr lang="bn-BD" sz="3200" dirty="0">
                <a:latin typeface="NikoshBAN" pitchFamily="2" charset="0"/>
                <a:cs typeface="NikoshBAN" pitchFamily="2" charset="0"/>
              </a:rPr>
              <a:t>বিষয়বস্তু </a:t>
            </a:r>
            <a:r>
              <a:rPr lang="bn-BD" sz="3200" dirty="0" smtClean="0">
                <a:latin typeface="NikoshBAN" pitchFamily="2" charset="0"/>
                <a:cs typeface="NikoshBAN" pitchFamily="2" charset="0"/>
              </a:rPr>
              <a:t>উপস্থাপন</a:t>
            </a:r>
            <a:endParaRPr lang="bn-BD" sz="2000" dirty="0"/>
          </a:p>
        </p:txBody>
      </p:sp>
    </p:spTree>
    <p:extLst>
      <p:ext uri="{BB962C8B-B14F-4D97-AF65-F5344CB8AC3E}">
        <p14:creationId xmlns:p14="http://schemas.microsoft.com/office/powerpoint/2010/main" val="3176796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C82E61C4-58CE-479F-935D-47C3A075E08A}"/>
                                            </p:graphicEl>
                                          </p:spTgt>
                                        </p:tgtEl>
                                        <p:attrNameLst>
                                          <p:attrName>style.visibility</p:attrName>
                                        </p:attrNameLst>
                                      </p:cBhvr>
                                      <p:to>
                                        <p:strVal val="visible"/>
                                      </p:to>
                                    </p:set>
                                    <p:anim calcmode="lin" valueType="num">
                                      <p:cBhvr>
                                        <p:cTn id="7" dur="500" fill="hold"/>
                                        <p:tgtEl>
                                          <p:spTgt spid="6">
                                            <p:graphicEl>
                                              <a:dgm id="{C82E61C4-58CE-479F-935D-47C3A075E08A}"/>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C82E61C4-58CE-479F-935D-47C3A075E08A}"/>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C82E61C4-58CE-479F-935D-47C3A075E08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057DA59C-F92F-40FE-8DA5-ECEE458759EF}"/>
                                            </p:graphicEl>
                                          </p:spTgt>
                                        </p:tgtEl>
                                        <p:attrNameLst>
                                          <p:attrName>style.visibility</p:attrName>
                                        </p:attrNameLst>
                                      </p:cBhvr>
                                      <p:to>
                                        <p:strVal val="visible"/>
                                      </p:to>
                                    </p:set>
                                    <p:anim calcmode="lin" valueType="num">
                                      <p:cBhvr>
                                        <p:cTn id="14" dur="500" fill="hold"/>
                                        <p:tgtEl>
                                          <p:spTgt spid="6">
                                            <p:graphicEl>
                                              <a:dgm id="{057DA59C-F92F-40FE-8DA5-ECEE458759EF}"/>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057DA59C-F92F-40FE-8DA5-ECEE458759EF}"/>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057DA59C-F92F-40FE-8DA5-ECEE458759EF}"/>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graphicEl>
                                              <a:dgm id="{59E16689-DA61-48FE-8E96-6BCCE9388BEC}"/>
                                            </p:graphicEl>
                                          </p:spTgt>
                                        </p:tgtEl>
                                        <p:attrNameLst>
                                          <p:attrName>style.visibility</p:attrName>
                                        </p:attrNameLst>
                                      </p:cBhvr>
                                      <p:to>
                                        <p:strVal val="visible"/>
                                      </p:to>
                                    </p:set>
                                    <p:anim calcmode="lin" valueType="num">
                                      <p:cBhvr>
                                        <p:cTn id="19" dur="500" fill="hold"/>
                                        <p:tgtEl>
                                          <p:spTgt spid="6">
                                            <p:graphicEl>
                                              <a:dgm id="{59E16689-DA61-48FE-8E96-6BCCE9388BEC}"/>
                                            </p:graphicEl>
                                          </p:spTgt>
                                        </p:tgtEl>
                                        <p:attrNameLst>
                                          <p:attrName>ppt_w</p:attrName>
                                        </p:attrNameLst>
                                      </p:cBhvr>
                                      <p:tavLst>
                                        <p:tav tm="0">
                                          <p:val>
                                            <p:fltVal val="0"/>
                                          </p:val>
                                        </p:tav>
                                        <p:tav tm="100000">
                                          <p:val>
                                            <p:strVal val="#ppt_w"/>
                                          </p:val>
                                        </p:tav>
                                      </p:tavLst>
                                    </p:anim>
                                    <p:anim calcmode="lin" valueType="num">
                                      <p:cBhvr>
                                        <p:cTn id="20" dur="500" fill="hold"/>
                                        <p:tgtEl>
                                          <p:spTgt spid="6">
                                            <p:graphicEl>
                                              <a:dgm id="{59E16689-DA61-48FE-8E96-6BCCE9388BEC}"/>
                                            </p:graphicEl>
                                          </p:spTgt>
                                        </p:tgtEl>
                                        <p:attrNameLst>
                                          <p:attrName>ppt_h</p:attrName>
                                        </p:attrNameLst>
                                      </p:cBhvr>
                                      <p:tavLst>
                                        <p:tav tm="0">
                                          <p:val>
                                            <p:fltVal val="0"/>
                                          </p:val>
                                        </p:tav>
                                        <p:tav tm="100000">
                                          <p:val>
                                            <p:strVal val="#ppt_h"/>
                                          </p:val>
                                        </p:tav>
                                      </p:tavLst>
                                    </p:anim>
                                    <p:animEffect transition="in" filter="fade">
                                      <p:cBhvr>
                                        <p:cTn id="21" dur="500"/>
                                        <p:tgtEl>
                                          <p:spTgt spid="6">
                                            <p:graphicEl>
                                              <a:dgm id="{59E16689-DA61-48FE-8E96-6BCCE9388BE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graphicEl>
                                              <a:dgm id="{7401A7CA-7D63-4B31-A1B8-A5D103CB68AA}"/>
                                            </p:graphicEl>
                                          </p:spTgt>
                                        </p:tgtEl>
                                        <p:attrNameLst>
                                          <p:attrName>style.visibility</p:attrName>
                                        </p:attrNameLst>
                                      </p:cBhvr>
                                      <p:to>
                                        <p:strVal val="visible"/>
                                      </p:to>
                                    </p:set>
                                    <p:anim calcmode="lin" valueType="num">
                                      <p:cBhvr>
                                        <p:cTn id="26" dur="500" fill="hold"/>
                                        <p:tgtEl>
                                          <p:spTgt spid="6">
                                            <p:graphicEl>
                                              <a:dgm id="{7401A7CA-7D63-4B31-A1B8-A5D103CB68AA}"/>
                                            </p:graphicEl>
                                          </p:spTgt>
                                        </p:tgtEl>
                                        <p:attrNameLst>
                                          <p:attrName>ppt_w</p:attrName>
                                        </p:attrNameLst>
                                      </p:cBhvr>
                                      <p:tavLst>
                                        <p:tav tm="0">
                                          <p:val>
                                            <p:fltVal val="0"/>
                                          </p:val>
                                        </p:tav>
                                        <p:tav tm="100000">
                                          <p:val>
                                            <p:strVal val="#ppt_w"/>
                                          </p:val>
                                        </p:tav>
                                      </p:tavLst>
                                    </p:anim>
                                    <p:anim calcmode="lin" valueType="num">
                                      <p:cBhvr>
                                        <p:cTn id="27" dur="500" fill="hold"/>
                                        <p:tgtEl>
                                          <p:spTgt spid="6">
                                            <p:graphicEl>
                                              <a:dgm id="{7401A7CA-7D63-4B31-A1B8-A5D103CB68AA}"/>
                                            </p:graphicEl>
                                          </p:spTgt>
                                        </p:tgtEl>
                                        <p:attrNameLst>
                                          <p:attrName>ppt_h</p:attrName>
                                        </p:attrNameLst>
                                      </p:cBhvr>
                                      <p:tavLst>
                                        <p:tav tm="0">
                                          <p:val>
                                            <p:fltVal val="0"/>
                                          </p:val>
                                        </p:tav>
                                        <p:tav tm="100000">
                                          <p:val>
                                            <p:strVal val="#ppt_h"/>
                                          </p:val>
                                        </p:tav>
                                      </p:tavLst>
                                    </p:anim>
                                    <p:animEffect transition="in" filter="fade">
                                      <p:cBhvr>
                                        <p:cTn id="28" dur="500"/>
                                        <p:tgtEl>
                                          <p:spTgt spid="6">
                                            <p:graphicEl>
                                              <a:dgm id="{7401A7CA-7D63-4B31-A1B8-A5D103CB68AA}"/>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graphicEl>
                                              <a:dgm id="{F2C30884-5948-4AAE-B189-43C144C3A839}"/>
                                            </p:graphicEl>
                                          </p:spTgt>
                                        </p:tgtEl>
                                        <p:attrNameLst>
                                          <p:attrName>style.visibility</p:attrName>
                                        </p:attrNameLst>
                                      </p:cBhvr>
                                      <p:to>
                                        <p:strVal val="visible"/>
                                      </p:to>
                                    </p:set>
                                    <p:anim calcmode="lin" valueType="num">
                                      <p:cBhvr>
                                        <p:cTn id="31" dur="500" fill="hold"/>
                                        <p:tgtEl>
                                          <p:spTgt spid="6">
                                            <p:graphicEl>
                                              <a:dgm id="{F2C30884-5948-4AAE-B189-43C144C3A839}"/>
                                            </p:graphicEl>
                                          </p:spTgt>
                                        </p:tgtEl>
                                        <p:attrNameLst>
                                          <p:attrName>ppt_w</p:attrName>
                                        </p:attrNameLst>
                                      </p:cBhvr>
                                      <p:tavLst>
                                        <p:tav tm="0">
                                          <p:val>
                                            <p:fltVal val="0"/>
                                          </p:val>
                                        </p:tav>
                                        <p:tav tm="100000">
                                          <p:val>
                                            <p:strVal val="#ppt_w"/>
                                          </p:val>
                                        </p:tav>
                                      </p:tavLst>
                                    </p:anim>
                                    <p:anim calcmode="lin" valueType="num">
                                      <p:cBhvr>
                                        <p:cTn id="32" dur="500" fill="hold"/>
                                        <p:tgtEl>
                                          <p:spTgt spid="6">
                                            <p:graphicEl>
                                              <a:dgm id="{F2C30884-5948-4AAE-B189-43C144C3A839}"/>
                                            </p:graphicEl>
                                          </p:spTgt>
                                        </p:tgtEl>
                                        <p:attrNameLst>
                                          <p:attrName>ppt_h</p:attrName>
                                        </p:attrNameLst>
                                      </p:cBhvr>
                                      <p:tavLst>
                                        <p:tav tm="0">
                                          <p:val>
                                            <p:fltVal val="0"/>
                                          </p:val>
                                        </p:tav>
                                        <p:tav tm="100000">
                                          <p:val>
                                            <p:strVal val="#ppt_h"/>
                                          </p:val>
                                        </p:tav>
                                      </p:tavLst>
                                    </p:anim>
                                    <p:animEffect transition="in" filter="fade">
                                      <p:cBhvr>
                                        <p:cTn id="33" dur="500"/>
                                        <p:tgtEl>
                                          <p:spTgt spid="6">
                                            <p:graphicEl>
                                              <a:dgm id="{F2C30884-5948-4AAE-B189-43C144C3A839}"/>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BD3A616D-7CE4-4354-92D8-52ADF9940333}"/>
                                            </p:graphicEl>
                                          </p:spTgt>
                                        </p:tgtEl>
                                        <p:attrNameLst>
                                          <p:attrName>style.visibility</p:attrName>
                                        </p:attrNameLst>
                                      </p:cBhvr>
                                      <p:to>
                                        <p:strVal val="visible"/>
                                      </p:to>
                                    </p:set>
                                    <p:anim calcmode="lin" valueType="num">
                                      <p:cBhvr>
                                        <p:cTn id="38" dur="500" fill="hold"/>
                                        <p:tgtEl>
                                          <p:spTgt spid="6">
                                            <p:graphicEl>
                                              <a:dgm id="{BD3A616D-7CE4-4354-92D8-52ADF9940333}"/>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BD3A616D-7CE4-4354-92D8-52ADF9940333}"/>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BD3A616D-7CE4-4354-92D8-52ADF9940333}"/>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
                                            <p:graphicEl>
                                              <a:dgm id="{F6184EDD-FCDD-4F94-840E-AE6F0202B19A}"/>
                                            </p:graphicEl>
                                          </p:spTgt>
                                        </p:tgtEl>
                                        <p:attrNameLst>
                                          <p:attrName>style.visibility</p:attrName>
                                        </p:attrNameLst>
                                      </p:cBhvr>
                                      <p:to>
                                        <p:strVal val="visible"/>
                                      </p:to>
                                    </p:set>
                                    <p:anim calcmode="lin" valueType="num">
                                      <p:cBhvr>
                                        <p:cTn id="43" dur="500" fill="hold"/>
                                        <p:tgtEl>
                                          <p:spTgt spid="6">
                                            <p:graphicEl>
                                              <a:dgm id="{F6184EDD-FCDD-4F94-840E-AE6F0202B19A}"/>
                                            </p:graphicEl>
                                          </p:spTgt>
                                        </p:tgtEl>
                                        <p:attrNameLst>
                                          <p:attrName>ppt_w</p:attrName>
                                        </p:attrNameLst>
                                      </p:cBhvr>
                                      <p:tavLst>
                                        <p:tav tm="0">
                                          <p:val>
                                            <p:fltVal val="0"/>
                                          </p:val>
                                        </p:tav>
                                        <p:tav tm="100000">
                                          <p:val>
                                            <p:strVal val="#ppt_w"/>
                                          </p:val>
                                        </p:tav>
                                      </p:tavLst>
                                    </p:anim>
                                    <p:anim calcmode="lin" valueType="num">
                                      <p:cBhvr>
                                        <p:cTn id="44" dur="500" fill="hold"/>
                                        <p:tgtEl>
                                          <p:spTgt spid="6">
                                            <p:graphicEl>
                                              <a:dgm id="{F6184EDD-FCDD-4F94-840E-AE6F0202B19A}"/>
                                            </p:graphicEl>
                                          </p:spTgt>
                                        </p:tgtEl>
                                        <p:attrNameLst>
                                          <p:attrName>ppt_h</p:attrName>
                                        </p:attrNameLst>
                                      </p:cBhvr>
                                      <p:tavLst>
                                        <p:tav tm="0">
                                          <p:val>
                                            <p:fltVal val="0"/>
                                          </p:val>
                                        </p:tav>
                                        <p:tav tm="100000">
                                          <p:val>
                                            <p:strVal val="#ppt_h"/>
                                          </p:val>
                                        </p:tav>
                                      </p:tavLst>
                                    </p:anim>
                                    <p:animEffect transition="in" filter="fade">
                                      <p:cBhvr>
                                        <p:cTn id="45" dur="500"/>
                                        <p:tgtEl>
                                          <p:spTgt spid="6">
                                            <p:graphicEl>
                                              <a:dgm id="{F6184EDD-FCDD-4F94-840E-AE6F0202B19A}"/>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6">
                                            <p:graphicEl>
                                              <a:dgm id="{86A1F7E5-836E-4061-A3F4-DBA2016BF075}"/>
                                            </p:graphicEl>
                                          </p:spTgt>
                                        </p:tgtEl>
                                        <p:attrNameLst>
                                          <p:attrName>style.visibility</p:attrName>
                                        </p:attrNameLst>
                                      </p:cBhvr>
                                      <p:to>
                                        <p:strVal val="visible"/>
                                      </p:to>
                                    </p:set>
                                    <p:anim calcmode="lin" valueType="num">
                                      <p:cBhvr>
                                        <p:cTn id="50" dur="500" fill="hold"/>
                                        <p:tgtEl>
                                          <p:spTgt spid="6">
                                            <p:graphicEl>
                                              <a:dgm id="{86A1F7E5-836E-4061-A3F4-DBA2016BF075}"/>
                                            </p:graphicEl>
                                          </p:spTgt>
                                        </p:tgtEl>
                                        <p:attrNameLst>
                                          <p:attrName>ppt_w</p:attrName>
                                        </p:attrNameLst>
                                      </p:cBhvr>
                                      <p:tavLst>
                                        <p:tav tm="0">
                                          <p:val>
                                            <p:fltVal val="0"/>
                                          </p:val>
                                        </p:tav>
                                        <p:tav tm="100000">
                                          <p:val>
                                            <p:strVal val="#ppt_w"/>
                                          </p:val>
                                        </p:tav>
                                      </p:tavLst>
                                    </p:anim>
                                    <p:anim calcmode="lin" valueType="num">
                                      <p:cBhvr>
                                        <p:cTn id="51" dur="500" fill="hold"/>
                                        <p:tgtEl>
                                          <p:spTgt spid="6">
                                            <p:graphicEl>
                                              <a:dgm id="{86A1F7E5-836E-4061-A3F4-DBA2016BF075}"/>
                                            </p:graphicEl>
                                          </p:spTgt>
                                        </p:tgtEl>
                                        <p:attrNameLst>
                                          <p:attrName>ppt_h</p:attrName>
                                        </p:attrNameLst>
                                      </p:cBhvr>
                                      <p:tavLst>
                                        <p:tav tm="0">
                                          <p:val>
                                            <p:fltVal val="0"/>
                                          </p:val>
                                        </p:tav>
                                        <p:tav tm="100000">
                                          <p:val>
                                            <p:strVal val="#ppt_h"/>
                                          </p:val>
                                        </p:tav>
                                      </p:tavLst>
                                    </p:anim>
                                    <p:animEffect transition="in" filter="fade">
                                      <p:cBhvr>
                                        <p:cTn id="52" dur="500"/>
                                        <p:tgtEl>
                                          <p:spTgt spid="6">
                                            <p:graphicEl>
                                              <a:dgm id="{86A1F7E5-836E-4061-A3F4-DBA2016BF075}"/>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
                                            <p:graphicEl>
                                              <a:dgm id="{D42C56EA-B366-48EE-877E-A6E507044E7F}"/>
                                            </p:graphicEl>
                                          </p:spTgt>
                                        </p:tgtEl>
                                        <p:attrNameLst>
                                          <p:attrName>style.visibility</p:attrName>
                                        </p:attrNameLst>
                                      </p:cBhvr>
                                      <p:to>
                                        <p:strVal val="visible"/>
                                      </p:to>
                                    </p:set>
                                    <p:anim calcmode="lin" valueType="num">
                                      <p:cBhvr>
                                        <p:cTn id="55" dur="500" fill="hold"/>
                                        <p:tgtEl>
                                          <p:spTgt spid="6">
                                            <p:graphicEl>
                                              <a:dgm id="{D42C56EA-B366-48EE-877E-A6E507044E7F}"/>
                                            </p:graphicEl>
                                          </p:spTgt>
                                        </p:tgtEl>
                                        <p:attrNameLst>
                                          <p:attrName>ppt_w</p:attrName>
                                        </p:attrNameLst>
                                      </p:cBhvr>
                                      <p:tavLst>
                                        <p:tav tm="0">
                                          <p:val>
                                            <p:fltVal val="0"/>
                                          </p:val>
                                        </p:tav>
                                        <p:tav tm="100000">
                                          <p:val>
                                            <p:strVal val="#ppt_w"/>
                                          </p:val>
                                        </p:tav>
                                      </p:tavLst>
                                    </p:anim>
                                    <p:anim calcmode="lin" valueType="num">
                                      <p:cBhvr>
                                        <p:cTn id="56" dur="500" fill="hold"/>
                                        <p:tgtEl>
                                          <p:spTgt spid="6">
                                            <p:graphicEl>
                                              <a:dgm id="{D42C56EA-B366-48EE-877E-A6E507044E7F}"/>
                                            </p:graphicEl>
                                          </p:spTgt>
                                        </p:tgtEl>
                                        <p:attrNameLst>
                                          <p:attrName>ppt_h</p:attrName>
                                        </p:attrNameLst>
                                      </p:cBhvr>
                                      <p:tavLst>
                                        <p:tav tm="0">
                                          <p:val>
                                            <p:fltVal val="0"/>
                                          </p:val>
                                        </p:tav>
                                        <p:tav tm="100000">
                                          <p:val>
                                            <p:strVal val="#ppt_h"/>
                                          </p:val>
                                        </p:tav>
                                      </p:tavLst>
                                    </p:anim>
                                    <p:animEffect transition="in" filter="fade">
                                      <p:cBhvr>
                                        <p:cTn id="57" dur="500"/>
                                        <p:tgtEl>
                                          <p:spTgt spid="6">
                                            <p:graphicEl>
                                              <a:dgm id="{D42C56EA-B366-48EE-877E-A6E507044E7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6">
                                            <p:graphicEl>
                                              <a:dgm id="{FEBD359D-E753-4DD2-80E4-D7606AD2CD36}"/>
                                            </p:graphicEl>
                                          </p:spTgt>
                                        </p:tgtEl>
                                        <p:attrNameLst>
                                          <p:attrName>style.visibility</p:attrName>
                                        </p:attrNameLst>
                                      </p:cBhvr>
                                      <p:to>
                                        <p:strVal val="visible"/>
                                      </p:to>
                                    </p:set>
                                    <p:anim calcmode="lin" valueType="num">
                                      <p:cBhvr>
                                        <p:cTn id="62" dur="500" fill="hold"/>
                                        <p:tgtEl>
                                          <p:spTgt spid="6">
                                            <p:graphicEl>
                                              <a:dgm id="{FEBD359D-E753-4DD2-80E4-D7606AD2CD36}"/>
                                            </p:graphicEl>
                                          </p:spTgt>
                                        </p:tgtEl>
                                        <p:attrNameLst>
                                          <p:attrName>ppt_w</p:attrName>
                                        </p:attrNameLst>
                                      </p:cBhvr>
                                      <p:tavLst>
                                        <p:tav tm="0">
                                          <p:val>
                                            <p:fltVal val="0"/>
                                          </p:val>
                                        </p:tav>
                                        <p:tav tm="100000">
                                          <p:val>
                                            <p:strVal val="#ppt_w"/>
                                          </p:val>
                                        </p:tav>
                                      </p:tavLst>
                                    </p:anim>
                                    <p:anim calcmode="lin" valueType="num">
                                      <p:cBhvr>
                                        <p:cTn id="63" dur="500" fill="hold"/>
                                        <p:tgtEl>
                                          <p:spTgt spid="6">
                                            <p:graphicEl>
                                              <a:dgm id="{FEBD359D-E753-4DD2-80E4-D7606AD2CD36}"/>
                                            </p:graphicEl>
                                          </p:spTgt>
                                        </p:tgtEl>
                                        <p:attrNameLst>
                                          <p:attrName>ppt_h</p:attrName>
                                        </p:attrNameLst>
                                      </p:cBhvr>
                                      <p:tavLst>
                                        <p:tav tm="0">
                                          <p:val>
                                            <p:fltVal val="0"/>
                                          </p:val>
                                        </p:tav>
                                        <p:tav tm="100000">
                                          <p:val>
                                            <p:strVal val="#ppt_h"/>
                                          </p:val>
                                        </p:tav>
                                      </p:tavLst>
                                    </p:anim>
                                    <p:animEffect transition="in" filter="fade">
                                      <p:cBhvr>
                                        <p:cTn id="64" dur="500"/>
                                        <p:tgtEl>
                                          <p:spTgt spid="6">
                                            <p:graphicEl>
                                              <a:dgm id="{FEBD359D-E753-4DD2-80E4-D7606AD2CD36}"/>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
                                            <p:graphicEl>
                                              <a:dgm id="{03C2CE6A-03CD-4456-9FA8-BBB652F02730}"/>
                                            </p:graphicEl>
                                          </p:spTgt>
                                        </p:tgtEl>
                                        <p:attrNameLst>
                                          <p:attrName>style.visibility</p:attrName>
                                        </p:attrNameLst>
                                      </p:cBhvr>
                                      <p:to>
                                        <p:strVal val="visible"/>
                                      </p:to>
                                    </p:set>
                                    <p:anim calcmode="lin" valueType="num">
                                      <p:cBhvr>
                                        <p:cTn id="67" dur="500" fill="hold"/>
                                        <p:tgtEl>
                                          <p:spTgt spid="6">
                                            <p:graphicEl>
                                              <a:dgm id="{03C2CE6A-03CD-4456-9FA8-BBB652F02730}"/>
                                            </p:graphicEl>
                                          </p:spTgt>
                                        </p:tgtEl>
                                        <p:attrNameLst>
                                          <p:attrName>ppt_w</p:attrName>
                                        </p:attrNameLst>
                                      </p:cBhvr>
                                      <p:tavLst>
                                        <p:tav tm="0">
                                          <p:val>
                                            <p:fltVal val="0"/>
                                          </p:val>
                                        </p:tav>
                                        <p:tav tm="100000">
                                          <p:val>
                                            <p:strVal val="#ppt_w"/>
                                          </p:val>
                                        </p:tav>
                                      </p:tavLst>
                                    </p:anim>
                                    <p:anim calcmode="lin" valueType="num">
                                      <p:cBhvr>
                                        <p:cTn id="68" dur="500" fill="hold"/>
                                        <p:tgtEl>
                                          <p:spTgt spid="6">
                                            <p:graphicEl>
                                              <a:dgm id="{03C2CE6A-03CD-4456-9FA8-BBB652F02730}"/>
                                            </p:graphicEl>
                                          </p:spTgt>
                                        </p:tgtEl>
                                        <p:attrNameLst>
                                          <p:attrName>ppt_h</p:attrName>
                                        </p:attrNameLst>
                                      </p:cBhvr>
                                      <p:tavLst>
                                        <p:tav tm="0">
                                          <p:val>
                                            <p:fltVal val="0"/>
                                          </p:val>
                                        </p:tav>
                                        <p:tav tm="100000">
                                          <p:val>
                                            <p:strVal val="#ppt_h"/>
                                          </p:val>
                                        </p:tav>
                                      </p:tavLst>
                                    </p:anim>
                                    <p:animEffect transition="in" filter="fade">
                                      <p:cBhvr>
                                        <p:cTn id="69" dur="500"/>
                                        <p:tgtEl>
                                          <p:spTgt spid="6">
                                            <p:graphicEl>
                                              <a:dgm id="{03C2CE6A-03CD-4456-9FA8-BBB652F0273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6">
                                            <p:graphicEl>
                                              <a:dgm id="{D8D3790B-33DB-4858-B7E5-01A2CBA8986D}"/>
                                            </p:graphicEl>
                                          </p:spTgt>
                                        </p:tgtEl>
                                        <p:attrNameLst>
                                          <p:attrName>style.visibility</p:attrName>
                                        </p:attrNameLst>
                                      </p:cBhvr>
                                      <p:to>
                                        <p:strVal val="visible"/>
                                      </p:to>
                                    </p:set>
                                    <p:anim calcmode="lin" valueType="num">
                                      <p:cBhvr>
                                        <p:cTn id="74" dur="500" fill="hold"/>
                                        <p:tgtEl>
                                          <p:spTgt spid="6">
                                            <p:graphicEl>
                                              <a:dgm id="{D8D3790B-33DB-4858-B7E5-01A2CBA8986D}"/>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D8D3790B-33DB-4858-B7E5-01A2CBA8986D}"/>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D8D3790B-33DB-4858-B7E5-01A2CBA8986D}"/>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
                                            <p:graphicEl>
                                              <a:dgm id="{F4F41804-BE46-473F-AD29-B74424009199}"/>
                                            </p:graphicEl>
                                          </p:spTgt>
                                        </p:tgtEl>
                                        <p:attrNameLst>
                                          <p:attrName>style.visibility</p:attrName>
                                        </p:attrNameLst>
                                      </p:cBhvr>
                                      <p:to>
                                        <p:strVal val="visible"/>
                                      </p:to>
                                    </p:set>
                                    <p:anim calcmode="lin" valueType="num">
                                      <p:cBhvr>
                                        <p:cTn id="79" dur="500" fill="hold"/>
                                        <p:tgtEl>
                                          <p:spTgt spid="6">
                                            <p:graphicEl>
                                              <a:dgm id="{F4F41804-BE46-473F-AD29-B74424009199}"/>
                                            </p:graphicEl>
                                          </p:spTgt>
                                        </p:tgtEl>
                                        <p:attrNameLst>
                                          <p:attrName>ppt_w</p:attrName>
                                        </p:attrNameLst>
                                      </p:cBhvr>
                                      <p:tavLst>
                                        <p:tav tm="0">
                                          <p:val>
                                            <p:fltVal val="0"/>
                                          </p:val>
                                        </p:tav>
                                        <p:tav tm="100000">
                                          <p:val>
                                            <p:strVal val="#ppt_w"/>
                                          </p:val>
                                        </p:tav>
                                      </p:tavLst>
                                    </p:anim>
                                    <p:anim calcmode="lin" valueType="num">
                                      <p:cBhvr>
                                        <p:cTn id="80" dur="500" fill="hold"/>
                                        <p:tgtEl>
                                          <p:spTgt spid="6">
                                            <p:graphicEl>
                                              <a:dgm id="{F4F41804-BE46-473F-AD29-B74424009199}"/>
                                            </p:graphicEl>
                                          </p:spTgt>
                                        </p:tgtEl>
                                        <p:attrNameLst>
                                          <p:attrName>ppt_h</p:attrName>
                                        </p:attrNameLst>
                                      </p:cBhvr>
                                      <p:tavLst>
                                        <p:tav tm="0">
                                          <p:val>
                                            <p:fltVal val="0"/>
                                          </p:val>
                                        </p:tav>
                                        <p:tav tm="100000">
                                          <p:val>
                                            <p:strVal val="#ppt_h"/>
                                          </p:val>
                                        </p:tav>
                                      </p:tavLst>
                                    </p:anim>
                                    <p:animEffect transition="in" filter="fade">
                                      <p:cBhvr>
                                        <p:cTn id="81" dur="500"/>
                                        <p:tgtEl>
                                          <p:spTgt spid="6">
                                            <p:graphicEl>
                                              <a:dgm id="{F4F41804-BE46-473F-AD29-B744240091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11/10/2015</a:t>
            </a:fld>
            <a:endParaRPr lang="en-US"/>
          </a:p>
        </p:txBody>
      </p:sp>
      <p:sp>
        <p:nvSpPr>
          <p:cNvPr id="3" name="Footer Placeholder 2"/>
          <p:cNvSpPr>
            <a:spLocks noGrp="1"/>
          </p:cNvSpPr>
          <p:nvPr>
            <p:ph type="ftr" sz="quarter" idx="11"/>
          </p:nvPr>
        </p:nvSpPr>
        <p:spPr/>
        <p:txBody>
          <a:bodyPr/>
          <a:lstStyle/>
          <a:p>
            <a:r>
              <a:rPr lang="bn-BD" dirty="0" smtClean="0"/>
              <a:t>সাবরিনা জেরিন,বিসিপিএসসি</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Rectangle 4"/>
          <p:cNvSpPr/>
          <p:nvPr/>
        </p:nvSpPr>
        <p:spPr>
          <a:xfrm>
            <a:off x="3124199" y="76200"/>
            <a:ext cx="2475137" cy="6218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dirty="0" smtClean="0">
                <a:latin typeface="NikoshBAN" pitchFamily="2" charset="0"/>
                <a:cs typeface="NikoshBAN" pitchFamily="2" charset="0"/>
              </a:rPr>
              <a:t>একক কাজ</a:t>
            </a:r>
            <a:endParaRPr lang="en-AU" sz="3200" dirty="0">
              <a:latin typeface="NikoshBAN" pitchFamily="2" charset="0"/>
              <a:cs typeface="NikoshBAN" pitchFamily="2" charset="0"/>
            </a:endParaRPr>
          </a:p>
        </p:txBody>
      </p:sp>
      <p:sp>
        <p:nvSpPr>
          <p:cNvPr id="12" name="Rectangle 11"/>
          <p:cNvSpPr/>
          <p:nvPr/>
        </p:nvSpPr>
        <p:spPr>
          <a:xfrm>
            <a:off x="946415" y="4876800"/>
            <a:ext cx="6858000" cy="17507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defTabSz="1244600">
              <a:lnSpc>
                <a:spcPct val="90000"/>
              </a:lnSpc>
              <a:spcBef>
                <a:spcPct val="0"/>
              </a:spcBef>
              <a:spcAft>
                <a:spcPct val="35000"/>
              </a:spcAft>
            </a:pP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তোমার</a:t>
            </a:r>
            <a:r>
              <a:rPr lang="en-US" sz="3200" b="1" dirty="0" smtClean="0">
                <a:latin typeface="NikoshBAN" pitchFamily="2" charset="0"/>
                <a:cs typeface="NikoshBAN" pitchFamily="2" charset="0"/>
              </a:rPr>
              <a:t> </a:t>
            </a:r>
            <a:r>
              <a:rPr lang="en-US" sz="3200" b="1" dirty="0">
                <a:latin typeface="NikoshBAN" pitchFamily="2" charset="0"/>
                <a:cs typeface="NikoshBAN" pitchFamily="2" charset="0"/>
              </a:rPr>
              <a:t>ও </a:t>
            </a:r>
            <a:r>
              <a:rPr lang="en-US" sz="3200" b="1" dirty="0" err="1">
                <a:latin typeface="NikoshBAN" pitchFamily="2" charset="0"/>
                <a:cs typeface="NikoshBAN" pitchFamily="2" charset="0"/>
              </a:rPr>
              <a:t>মিনুর</a:t>
            </a:r>
            <a:r>
              <a:rPr lang="en-US" sz="3200" b="1" dirty="0">
                <a:latin typeface="NikoshBAN" pitchFamily="2" charset="0"/>
                <a:cs typeface="NikoshBAN" pitchFamily="2" charset="0"/>
              </a:rPr>
              <a:t> </a:t>
            </a:r>
            <a:r>
              <a:rPr lang="bn-BD" sz="3200" b="1" dirty="0">
                <a:latin typeface="NikoshBAN" pitchFamily="2" charset="0"/>
                <a:cs typeface="NikoshBAN" pitchFamily="2" charset="0"/>
              </a:rPr>
              <a:t>দৈনন্দিন </a:t>
            </a:r>
            <a:r>
              <a:rPr lang="en-US" sz="3200" b="1" dirty="0" err="1" smtClean="0">
                <a:latin typeface="NikoshBAN" pitchFamily="2" charset="0"/>
                <a:cs typeface="NikoshBAN" pitchFamily="2" charset="0"/>
              </a:rPr>
              <a:t>কাজগুলোর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তুলনা</a:t>
            </a:r>
            <a:r>
              <a:rPr lang="bn-BD" sz="3200" b="1" dirty="0" smtClean="0">
                <a:latin typeface="NikoshBAN" pitchFamily="2" charset="0"/>
                <a:cs typeface="NikoshBAN" pitchFamily="2" charset="0"/>
              </a:rPr>
              <a:t> কর</a:t>
            </a:r>
            <a:r>
              <a:rPr lang="bn-BD" sz="3200" b="1" dirty="0">
                <a:latin typeface="NikoshBAN" pitchFamily="2" charset="0"/>
                <a:cs typeface="NikoshBAN" pitchFamily="2" charset="0"/>
              </a:rPr>
              <a:t>।</a:t>
            </a:r>
            <a:endParaRPr lang="en-US" sz="2800" dirty="0"/>
          </a:p>
        </p:txBody>
      </p:sp>
      <p:pic>
        <p:nvPicPr>
          <p:cNvPr id="7" name="Picture 6" descr="IMG_20150421_184816.jpg"/>
          <p:cNvPicPr>
            <a:picLocks noChangeAspect="1"/>
          </p:cNvPicPr>
          <p:nvPr/>
        </p:nvPicPr>
        <p:blipFill>
          <a:blip r:embed="rId3" cstate="print"/>
          <a:stretch>
            <a:fillRect/>
          </a:stretch>
        </p:blipFill>
        <p:spPr>
          <a:xfrm rot="5400000">
            <a:off x="2411392" y="506392"/>
            <a:ext cx="3583244" cy="45479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6361999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676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ছবিতে কী দেখা যাচ্ছে?</a:t>
            </a:r>
            <a:endParaRPr lang="en-US" sz="3200" dirty="0">
              <a:latin typeface="NikoshBAN" pitchFamily="2" charset="0"/>
              <a:cs typeface="NikoshBAN" pitchFamily="2" charset="0"/>
            </a:endParaRPr>
          </a:p>
        </p:txBody>
      </p:sp>
      <p:sp>
        <p:nvSpPr>
          <p:cNvPr id="19" name="Rounded Rectangle 18"/>
          <p:cNvSpPr/>
          <p:nvPr/>
        </p:nvSpPr>
        <p:spPr>
          <a:xfrm>
            <a:off x="1676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শুকতারা</a:t>
            </a:r>
            <a:endParaRPr lang="en-US" sz="3200" dirty="0">
              <a:latin typeface="NikoshBAN" pitchFamily="2" charset="0"/>
              <a:cs typeface="NikoshBAN" pitchFamily="2" charset="0"/>
            </a:endParaRPr>
          </a:p>
        </p:txBody>
      </p:sp>
      <p:sp>
        <p:nvSpPr>
          <p:cNvPr id="2" name="Date Placeholder 1"/>
          <p:cNvSpPr>
            <a:spLocks noGrp="1"/>
          </p:cNvSpPr>
          <p:nvPr>
            <p:ph type="dt" sz="half" idx="10"/>
          </p:nvPr>
        </p:nvSpPr>
        <p:spPr>
          <a:xfrm>
            <a:off x="0" y="6492875"/>
            <a:ext cx="1066800" cy="365125"/>
          </a:xfrm>
        </p:spPr>
        <p:txBody>
          <a:bodyPr/>
          <a:lstStyle/>
          <a:p>
            <a:fld id="{C8A989AA-A996-4748-BC25-0FDB01B9E737}" type="datetime1">
              <a:rPr lang="en-US" smtClean="0"/>
              <a:pPr/>
              <a:t>11/10/2015</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pic>
        <p:nvPicPr>
          <p:cNvPr id="10" name="Picture 9" descr="Venus-Without-Cloud-Wallpaper-Space.jpg"/>
          <p:cNvPicPr>
            <a:picLocks noChangeAspect="1"/>
          </p:cNvPicPr>
          <p:nvPr/>
        </p:nvPicPr>
        <p:blipFill>
          <a:blip r:embed="rId3"/>
          <a:stretch>
            <a:fillRect/>
          </a:stretch>
        </p:blipFill>
        <p:spPr>
          <a:xfrm>
            <a:off x="5105400" y="990600"/>
            <a:ext cx="34544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sundarbans-1.jpg"/>
          <p:cNvPicPr>
            <a:picLocks noChangeAspect="1"/>
          </p:cNvPicPr>
          <p:nvPr/>
        </p:nvPicPr>
        <p:blipFill>
          <a:blip r:embed="rId4"/>
          <a:srcRect b="32653"/>
          <a:stretch>
            <a:fillRect/>
          </a:stretch>
        </p:blipFill>
        <p:spPr>
          <a:xfrm>
            <a:off x="5003801" y="990600"/>
            <a:ext cx="3530599"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ounded Rectangle 10"/>
          <p:cNvSpPr/>
          <p:nvPr/>
        </p:nvSpPr>
        <p:spPr>
          <a:xfrm>
            <a:off x="1676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বৈজ্ঞানিকের চোখে শুকতারা কী?</a:t>
            </a:r>
            <a:endParaRPr lang="en-US" sz="3200" dirty="0">
              <a:latin typeface="NikoshBAN" pitchFamily="2" charset="0"/>
              <a:cs typeface="NikoshBAN" pitchFamily="2" charset="0"/>
            </a:endParaRPr>
          </a:p>
        </p:txBody>
      </p:sp>
      <p:sp>
        <p:nvSpPr>
          <p:cNvPr id="8" name="Rounded Rectangle 7"/>
          <p:cNvSpPr/>
          <p:nvPr/>
        </p:nvSpPr>
        <p:spPr>
          <a:xfrm>
            <a:off x="1676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বৈজ্ঞানিকের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বিরাট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বাষ্পমণ্ডিত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প্রকাণ্ড</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গ্রহ</a:t>
            </a:r>
            <a:endParaRPr lang="en-US" sz="3200" dirty="0">
              <a:latin typeface="NikoshBAN" pitchFamily="2" charset="0"/>
              <a:cs typeface="NikoshBAN" pitchFamily="2" charset="0"/>
            </a:endParaRPr>
          </a:p>
        </p:txBody>
      </p:sp>
      <p:sp>
        <p:nvSpPr>
          <p:cNvPr id="14" name="Rounded Rectangle 13"/>
          <p:cNvSpPr/>
          <p:nvPr/>
        </p:nvSpPr>
        <p:spPr>
          <a:xfrm>
            <a:off x="1676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শুকতারা কী?</a:t>
            </a:r>
            <a:endParaRPr lang="en-US" sz="3200" dirty="0">
              <a:latin typeface="NikoshBAN" pitchFamily="2" charset="0"/>
              <a:cs typeface="NikoshBAN" pitchFamily="2" charset="0"/>
            </a:endParaRPr>
          </a:p>
        </p:txBody>
      </p:sp>
      <p:sp>
        <p:nvSpPr>
          <p:cNvPr id="9" name="Rounded Rectangle 8"/>
          <p:cNvSpPr/>
          <p:nvPr/>
        </p:nvSpPr>
        <p:spPr>
          <a:xfrm>
            <a:off x="1676400" y="5257800"/>
            <a:ext cx="59436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নিশাবসানের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আলোকদূত</a:t>
            </a:r>
            <a:endParaRPr lang="en-US" sz="3200" dirty="0">
              <a:latin typeface="NikoshBAN" pitchFamily="2" charset="0"/>
              <a:cs typeface="NikoshBAN" pitchFamily="2" charset="0"/>
            </a:endParaRPr>
          </a:p>
        </p:txBody>
      </p:sp>
      <p:sp>
        <p:nvSpPr>
          <p:cNvPr id="16" name="Rounded Rectangle 15"/>
          <p:cNvSpPr/>
          <p:nvPr/>
        </p:nvSpPr>
        <p:spPr>
          <a:xfrm>
            <a:off x="1676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মিনুর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শুকতারা কী?</a:t>
            </a:r>
            <a:endParaRPr lang="en-US" sz="3200" dirty="0">
              <a:latin typeface="NikoshBAN" pitchFamily="2" charset="0"/>
              <a:cs typeface="NikoshBAN" pitchFamily="2" charset="0"/>
            </a:endParaRPr>
          </a:p>
        </p:txBody>
      </p:sp>
      <p:sp>
        <p:nvSpPr>
          <p:cNvPr id="7" name="Rounded Rectangle 6"/>
          <p:cNvSpPr/>
          <p:nvPr/>
        </p:nvSpPr>
        <p:spPr>
          <a:xfrm>
            <a:off x="1676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মিনু</a:t>
            </a:r>
            <a:r>
              <a:rPr lang="bn-BD" sz="3200" dirty="0" smtClean="0">
                <a:latin typeface="NikoshBAN" pitchFamily="2" charset="0"/>
                <a:cs typeface="NikoshBAN" pitchFamily="2" charset="0"/>
              </a:rPr>
              <a:t>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শুকতারা মানে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সই</a:t>
            </a:r>
            <a:endParaRPr lang="en-US" sz="3200" dirty="0">
              <a:latin typeface="NikoshBAN" pitchFamily="2" charset="0"/>
              <a:cs typeface="NikoshBAN" pitchFamily="2"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9268" y="838199"/>
            <a:ext cx="3963732" cy="35195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990600"/>
            <a:ext cx="3907536" cy="34718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ou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amond(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ox(i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ox(in)">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inVertical)">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ox(in)">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11" grpId="0" animBg="1"/>
      <p:bldP spid="8" grpId="0" animBg="1"/>
      <p:bldP spid="14" grpId="0" animBg="1"/>
      <p:bldP spid="9" grpId="0" animBg="1"/>
      <p:bldP spid="1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11/10/2015</a:t>
            </a:fld>
            <a:endParaRPr lang="en-US"/>
          </a:p>
        </p:txBody>
      </p:sp>
      <p:sp>
        <p:nvSpPr>
          <p:cNvPr id="5" name="Rounded Rectangle 4"/>
          <p:cNvSpPr/>
          <p:nvPr/>
        </p:nvSpPr>
        <p:spPr>
          <a:xfrm>
            <a:off x="533400" y="4541963"/>
            <a:ext cx="79248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শুকতারার আশেপাশে কালো মেঘের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টুকরো যখন দেখতে পায় , তখন ভাবে ঐ যে কয়লা। কয়লা  ওর  শত্রু।</a:t>
            </a:r>
            <a:endParaRPr lang="en-US" sz="3200" dirty="0">
              <a:latin typeface="NikoshBAN" pitchFamily="2" charset="0"/>
              <a:cs typeface="NikoshBAN" pitchFamily="2" charset="0"/>
            </a:endParaRPr>
          </a:p>
        </p:txBody>
      </p:sp>
      <p:grpSp>
        <p:nvGrpSpPr>
          <p:cNvPr id="15" name="Group 14"/>
          <p:cNvGrpSpPr/>
          <p:nvPr/>
        </p:nvGrpSpPr>
        <p:grpSpPr>
          <a:xfrm>
            <a:off x="1196527" y="228600"/>
            <a:ext cx="6257352" cy="4171415"/>
            <a:chOff x="1066800" y="533400"/>
            <a:chExt cx="6257352" cy="4038600"/>
          </a:xfrm>
        </p:grpSpPr>
        <p:pic>
          <p:nvPicPr>
            <p:cNvPr id="9" name="Picture 8" descr="smiley-lune-venus-jupiter.jpg"/>
            <p:cNvPicPr>
              <a:picLocks noChangeAspect="1"/>
            </p:cNvPicPr>
            <p:nvPr/>
          </p:nvPicPr>
          <p:blipFill>
            <a:blip r:embed="rId3"/>
            <a:srcRect b="12604"/>
            <a:stretch>
              <a:fillRect/>
            </a:stretch>
          </p:blipFill>
          <p:spPr>
            <a:xfrm>
              <a:off x="1066800" y="533400"/>
              <a:ext cx="6257352" cy="4038600"/>
            </a:xfrm>
            <a:prstGeom prst="rect">
              <a:avLst/>
            </a:prstGeom>
            <a:ln>
              <a:noFill/>
            </a:ln>
            <a:effectLst>
              <a:softEdge rad="112500"/>
            </a:effectLst>
          </p:spPr>
        </p:pic>
        <p:pic>
          <p:nvPicPr>
            <p:cNvPr id="11" name="Picture 10" descr="ferozhappy_1378303588_1-distance.jpg"/>
            <p:cNvPicPr>
              <a:picLocks noChangeAspect="1"/>
            </p:cNvPicPr>
            <p:nvPr/>
          </p:nvPicPr>
          <p:blipFill>
            <a:blip r:embed="rId4" cstate="print">
              <a:lum bright="30000"/>
            </a:blip>
            <a:srcRect l="16216" t="20000" r="57507" b="55000"/>
            <a:stretch>
              <a:fillRect/>
            </a:stretch>
          </p:blipFill>
          <p:spPr>
            <a:xfrm>
              <a:off x="5791200" y="914400"/>
              <a:ext cx="640080" cy="457200"/>
            </a:xfrm>
            <a:prstGeom prst="rect">
              <a:avLst/>
            </a:prstGeom>
            <a:ln>
              <a:noFill/>
            </a:ln>
            <a:effectLst>
              <a:softEdge rad="112500"/>
            </a:effectLst>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7315" t="11146" r="29700" b="18804"/>
          <a:stretch/>
        </p:blipFill>
        <p:spPr>
          <a:xfrm>
            <a:off x="5924245" y="457200"/>
            <a:ext cx="2481211" cy="24602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Date Placeholder 1"/>
          <p:cNvSpPr>
            <a:spLocks noGrp="1"/>
          </p:cNvSpPr>
          <p:nvPr>
            <p:ph type="dt" sz="half" idx="10"/>
          </p:nvPr>
        </p:nvSpPr>
        <p:spPr/>
        <p:txBody>
          <a:bodyPr/>
          <a:lstStyle/>
          <a:p>
            <a:fld id="{C8A989AA-A996-4748-BC25-0FDB01B9E737}" type="datetime1">
              <a:rPr lang="en-US" smtClean="0"/>
              <a:pPr/>
              <a:t>11/10/2015</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875" y="427384"/>
            <a:ext cx="2944912" cy="24183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487481" y="3276600"/>
            <a:ext cx="79248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শত্রুর উপর হাতুড়ি চালিয়ে ভারি তৃপ্তি হয় ওর। হাতুড়ির নাম রেখেছে গদাই।</a:t>
            </a:r>
            <a:endParaRPr lang="en-US" sz="3200" dirty="0">
              <a:latin typeface="NikoshBAN" pitchFamily="2" charset="0"/>
              <a:cs typeface="NikoshBAN" pitchFamily="2" charset="0"/>
            </a:endParaRPr>
          </a:p>
        </p:txBody>
      </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tretch>
            <a:fillRect/>
          </a:stretch>
        </p:blipFill>
        <p:spPr>
          <a:xfrm rot="4549728">
            <a:off x="3239490" y="841229"/>
            <a:ext cx="2876550" cy="1590675"/>
          </a:xfrm>
          <a:prstGeom prst="rect">
            <a:avLst/>
          </a:prstGeom>
        </p:spPr>
      </p:pic>
      <p:sp>
        <p:nvSpPr>
          <p:cNvPr id="11" name="Rounded Rectangle 10"/>
          <p:cNvSpPr/>
          <p:nvPr/>
        </p:nvSpPr>
        <p:spPr>
          <a:xfrm>
            <a:off x="480657" y="5029200"/>
            <a:ext cx="79248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যে পাথরটার উপর রেখে কয়লা ভাঙে তার  নাম রেখেছে শানু।</a:t>
            </a:r>
            <a:endParaRPr lang="en-US" sz="3200" dirty="0">
              <a:latin typeface="NikoshBAN" pitchFamily="2" charset="0"/>
              <a:cs typeface="NikoshBAN" pitchFamily="2" charset="0"/>
            </a:endParaRPr>
          </a:p>
        </p:txBody>
      </p:sp>
      <p:sp>
        <p:nvSpPr>
          <p:cNvPr id="5" name="TextBox 4"/>
          <p:cNvSpPr txBox="1"/>
          <p:nvPr/>
        </p:nvSpPr>
        <p:spPr>
          <a:xfrm>
            <a:off x="6781800" y="914400"/>
            <a:ext cx="1623657" cy="1046440"/>
          </a:xfrm>
          <a:prstGeom prst="rect">
            <a:avLst/>
          </a:prstGeom>
          <a:noFill/>
        </p:spPr>
        <p:txBody>
          <a:bodyPr wrap="square" rtlCol="0">
            <a:spAutoFit/>
          </a:bodyPr>
          <a:lstStyle/>
          <a:p>
            <a:r>
              <a:rPr lang="en-US" sz="4400" dirty="0" err="1">
                <a:latin typeface="NikoshBAN" pitchFamily="2" charset="0"/>
                <a:cs typeface="NikoshBAN" pitchFamily="2" charset="0"/>
              </a:rPr>
              <a:t>শানু</a:t>
            </a:r>
            <a:endParaRPr lang="en-US" sz="4400" dirty="0"/>
          </a:p>
          <a:p>
            <a:endParaRPr lang="en-US" dirty="0"/>
          </a:p>
        </p:txBody>
      </p:sp>
      <p:sp>
        <p:nvSpPr>
          <p:cNvPr id="10" name="TextBox 9"/>
          <p:cNvSpPr txBox="1"/>
          <p:nvPr/>
        </p:nvSpPr>
        <p:spPr bwMode="auto">
          <a:xfrm>
            <a:off x="4114800" y="762000"/>
            <a:ext cx="1295400" cy="1046440"/>
          </a:xfrm>
          <a:prstGeom prst="rect">
            <a:avLst/>
          </a:prstGeom>
          <a:noFill/>
        </p:spPr>
        <p:txBody>
          <a:bodyPr wrap="square" rtlCol="0">
            <a:spAutoFit/>
          </a:bodyPr>
          <a:lstStyle/>
          <a:p>
            <a:r>
              <a:rPr lang="bn-BD" sz="4400" dirty="0">
                <a:latin typeface="NikoshBAN" pitchFamily="2" charset="0"/>
                <a:cs typeface="NikoshBAN" pitchFamily="2" charset="0"/>
              </a:rPr>
              <a:t>গদাই</a:t>
            </a:r>
            <a:endParaRPr lang="en-US" sz="4400" dirty="0"/>
          </a:p>
          <a:p>
            <a:endParaRPr lang="en-US" dirty="0"/>
          </a:p>
        </p:txBody>
      </p:sp>
      <p:sp>
        <p:nvSpPr>
          <p:cNvPr id="14" name="TextBox 13"/>
          <p:cNvSpPr txBox="1"/>
          <p:nvPr/>
        </p:nvSpPr>
        <p:spPr>
          <a:xfrm>
            <a:off x="1600200" y="729734"/>
            <a:ext cx="1295400" cy="769441"/>
          </a:xfrm>
          <a:prstGeom prst="rect">
            <a:avLst/>
          </a:prstGeom>
          <a:noFill/>
        </p:spPr>
        <p:txBody>
          <a:bodyPr wrap="square" rtlCol="0">
            <a:spAutoFit/>
          </a:bodyPr>
          <a:lstStyle/>
          <a:p>
            <a:r>
              <a:rPr lang="en-US" sz="4400" dirty="0" err="1" smtClean="0">
                <a:solidFill>
                  <a:schemeClr val="bg1"/>
                </a:solidFill>
                <a:latin typeface="NikoshBAN" pitchFamily="2" charset="0"/>
                <a:cs typeface="NikoshBAN" pitchFamily="2" charset="0"/>
              </a:rPr>
              <a:t>কয়লা</a:t>
            </a:r>
            <a:endParaRPr lang="en-US" sz="44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24090732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5" grpId="0"/>
      <p:bldP spid="10"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11/10/2015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
        <p:nvSpPr>
          <p:cNvPr id="5" name="Rounded Rectangle 4"/>
          <p:cNvSpPr/>
          <p:nvPr/>
        </p:nvSpPr>
        <p:spPr>
          <a:xfrm>
            <a:off x="381000" y="4953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 কয়লা ভেঙে তারপর যায়,</a:t>
            </a:r>
            <a:r>
              <a:rPr lang="bn-BD" sz="3200" dirty="0" smtClean="0">
                <a:latin typeface="NikoshBAN" pitchFamily="2" charset="0"/>
                <a:cs typeface="NikoshBAN" pitchFamily="2" charset="0"/>
              </a:rPr>
              <a:t> </a:t>
            </a:r>
            <a:r>
              <a:rPr lang="bn-IN" sz="3200" dirty="0" smtClean="0">
                <a:latin typeface="NikoshBAN" pitchFamily="2" charset="0"/>
                <a:cs typeface="NikoshBAN" pitchFamily="2" charset="0"/>
              </a:rPr>
              <a:t>ঘুঁটেরর কাছে। ঘুঁটে</a:t>
            </a:r>
            <a:r>
              <a:rPr lang="bn-BD" sz="3200" dirty="0" smtClean="0">
                <a:latin typeface="NikoshBAN" pitchFamily="2" charset="0"/>
                <a:cs typeface="NikoshBAN" pitchFamily="2" charset="0"/>
              </a:rPr>
              <a:t> ওর কাছে </a:t>
            </a:r>
            <a:r>
              <a:rPr lang="bn-IN" sz="3200" dirty="0">
                <a:latin typeface="NikoshBAN" pitchFamily="2" charset="0"/>
                <a:cs typeface="NikoshBAN" pitchFamily="2" charset="0"/>
              </a:rPr>
              <a:t>ঘুঁটে</a:t>
            </a:r>
            <a:r>
              <a:rPr lang="bn-BD" sz="3200" dirty="0" smtClean="0">
                <a:latin typeface="NikoshBAN" pitchFamily="2" charset="0"/>
                <a:cs typeface="NikoshBAN" pitchFamily="2" charset="0"/>
              </a:rPr>
              <a:t> নয়, তরকারি।</a:t>
            </a:r>
            <a:endParaRPr lang="en-US" sz="3200" dirty="0">
              <a:latin typeface="NikoshBAN" pitchFamily="2" charset="0"/>
              <a:cs typeface="NikoshBAN" pitchFamily="2" charset="0"/>
            </a:endParaRPr>
          </a:p>
        </p:txBody>
      </p:sp>
      <p:pic>
        <p:nvPicPr>
          <p:cNvPr id="7" name="Picture 6" descr="Chicken_Curry.JPG"/>
          <p:cNvPicPr>
            <a:picLocks noChangeAspect="1"/>
          </p:cNvPicPr>
          <p:nvPr/>
        </p:nvPicPr>
        <p:blipFill>
          <a:blip r:embed="rId3" cstate="print"/>
          <a:srcRect l="8333" r="10000"/>
          <a:stretch>
            <a:fillRect/>
          </a:stretch>
        </p:blipFill>
        <p:spPr>
          <a:xfrm>
            <a:off x="4800600" y="1079269"/>
            <a:ext cx="35052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399" y="990600"/>
            <a:ext cx="3523673"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11/10/2015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Rounded Rectangle 4"/>
          <p:cNvSpPr/>
          <p:nvPr/>
        </p:nvSpPr>
        <p:spPr>
          <a:xfrm>
            <a:off x="457200" y="4572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উনুনের নাম রাক্ষসী</a:t>
            </a:r>
            <a:endParaRPr lang="en-US" sz="3200" dirty="0">
              <a:latin typeface="NikoshBAN" pitchFamily="2" charset="0"/>
              <a:cs typeface="NikoshBAN" pitchFamily="2" charset="0"/>
            </a:endParaRPr>
          </a:p>
        </p:txBody>
      </p:sp>
      <p:sp>
        <p:nvSpPr>
          <p:cNvPr id="6" name="Rounded Rectangle 5"/>
          <p:cNvSpPr/>
          <p:nvPr/>
        </p:nvSpPr>
        <p:spPr>
          <a:xfrm>
            <a:off x="457200" y="4572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জ্বলন্ত কয়লা তার কাছে  মনে হয় রক্তাক্ত মাংস।</a:t>
            </a:r>
            <a:endParaRPr lang="en-US" sz="3200" dirty="0">
              <a:latin typeface="NikoshBAN" pitchFamily="2" charset="0"/>
              <a:cs typeface="NikoshBAN" pitchFamily="2" charset="0"/>
            </a:endParaRPr>
          </a:p>
        </p:txBody>
      </p:sp>
      <p:sp>
        <p:nvSpPr>
          <p:cNvPr id="7" name="Rounded Rectangle 6"/>
          <p:cNvSpPr/>
          <p:nvPr/>
        </p:nvSpPr>
        <p:spPr>
          <a:xfrm>
            <a:off x="439003" y="4572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আগুনের লাল আভা তার কাছে  মনে হয়  রাক্ষসীর তৃপ্তি।</a:t>
            </a:r>
            <a:endParaRPr lang="en-US" sz="3200" dirty="0">
              <a:latin typeface="NikoshBAN" pitchFamily="2" charset="0"/>
              <a:cs typeface="NikoshBAN" pitchFamily="2"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8382" t="22981" r="12859" b="13184"/>
          <a:stretch/>
        </p:blipFill>
        <p:spPr>
          <a:xfrm rot="5400000">
            <a:off x="2786083" y="676370"/>
            <a:ext cx="4038600" cy="34478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Picture 12" descr="giphy.gif"/>
          <p:cNvPicPr>
            <a:picLocks noChangeAspect="1"/>
          </p:cNvPicPr>
          <p:nvPr/>
        </p:nvPicPr>
        <p:blipFill>
          <a:blip r:embed="rId4" cstate="print"/>
          <a:stretch>
            <a:fillRect/>
          </a:stretch>
        </p:blipFill>
        <p:spPr>
          <a:xfrm>
            <a:off x="3984909" y="782472"/>
            <a:ext cx="1640948" cy="21336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11/10/2015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Rounded Rectangle 4"/>
          <p:cNvSpPr/>
          <p:nvPr/>
        </p:nvSpPr>
        <p:spPr>
          <a:xfrm>
            <a:off x="228600" y="4572000"/>
            <a:ext cx="8458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উষার লাল আভা যেদিন ভালো করে ফোটে সেদিন সে ভাবে সইয়ের উনুনে চমৎকার আঁচ এসেছে। যে দিন আকাশে মেঘে ঢাকা থাকে সেদিন ভাবে, ছাই পরিষ্কার করে নি, তাই আঁচ ওঠে নি আজ।</a:t>
            </a:r>
            <a:endParaRPr lang="en-US" sz="3200" dirty="0">
              <a:latin typeface="NikoshBAN" pitchFamily="2" charset="0"/>
              <a:cs typeface="NikoshBAN" pitchFamily="2"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10542" t="10417" r="9761" b="32292"/>
          <a:stretch>
            <a:fillRect/>
          </a:stretch>
        </p:blipFill>
        <p:spPr bwMode="auto">
          <a:xfrm>
            <a:off x="457200" y="838200"/>
            <a:ext cx="3729644" cy="2816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Stone Mountain_HDR1200px.jpg"/>
          <p:cNvPicPr>
            <a:picLocks noChangeAspect="1"/>
          </p:cNvPicPr>
          <p:nvPr/>
        </p:nvPicPr>
        <p:blipFill>
          <a:blip r:embed="rId3"/>
          <a:srcRect b="23636"/>
          <a:stretch>
            <a:fillRect/>
          </a:stretch>
        </p:blipFill>
        <p:spPr>
          <a:xfrm>
            <a:off x="4786312" y="838200"/>
            <a:ext cx="3729644" cy="2816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st_Friends_are_forever_by_starberrie.png"/>
          <p:cNvPicPr>
            <a:picLocks noChangeAspect="1"/>
          </p:cNvPicPr>
          <p:nvPr/>
        </p:nvPicPr>
        <p:blipFill>
          <a:blip r:embed="rId3"/>
          <a:stretch>
            <a:fillRect/>
          </a:stretch>
        </p:blipFill>
        <p:spPr>
          <a:xfrm>
            <a:off x="5867400" y="2133600"/>
            <a:ext cx="2743200"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descr="0511_0905_2605_2036_Guy_Trying_to_Break_Up_a_Fight_clipart_image_answer_101_xlarge.jpeg"/>
          <p:cNvPicPr>
            <a:picLocks noChangeAspect="1"/>
          </p:cNvPicPr>
          <p:nvPr/>
        </p:nvPicPr>
        <p:blipFill>
          <a:blip r:embed="rId4">
            <a:duotone>
              <a:prstClr val="black"/>
              <a:schemeClr val="accent2">
                <a:tint val="45000"/>
                <a:satMod val="400000"/>
              </a:schemeClr>
            </a:duotone>
          </a:blip>
          <a:stretch>
            <a:fillRect/>
          </a:stretch>
        </p:blipFill>
        <p:spPr>
          <a:xfrm>
            <a:off x="381000" y="2057400"/>
            <a:ext cx="2851995" cy="2819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Date Placeholder 1"/>
          <p:cNvSpPr>
            <a:spLocks noGrp="1"/>
          </p:cNvSpPr>
          <p:nvPr>
            <p:ph type="dt" sz="half" idx="10"/>
          </p:nvPr>
        </p:nvSpPr>
        <p:spPr/>
        <p:txBody>
          <a:bodyPr/>
          <a:lstStyle/>
          <a:p>
            <a:fld id="{C8A989AA-A996-4748-BC25-0FDB01B9E737}" type="datetime1">
              <a:rPr lang="en-US" smtClean="0"/>
              <a:pPr/>
              <a:t>11/10/2015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Rounded Rectangle 4"/>
          <p:cNvSpPr/>
          <p:nvPr/>
        </p:nvSpPr>
        <p:spPr>
          <a:xfrm>
            <a:off x="0" y="5029200"/>
            <a:ext cx="91440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latin typeface="NikoshBAN" pitchFamily="2" charset="0"/>
                <a:cs typeface="NikoshBAN" pitchFamily="2" charset="0"/>
              </a:rPr>
              <a:t>এভাবেই নিজের  একটা অভিনব জগৎ  সৃষ্টি করেছে সে মনে মনে।সে জগতের সঙ্গে  বাইরের  জগতের মিল নেই। এ জগতে  তার শত্রু- মিত্র সব আছে। </a:t>
            </a:r>
            <a:endParaRPr lang="en-US" sz="3200" dirty="0">
              <a:latin typeface="NikoshBAN" pitchFamily="2" charset="0"/>
              <a:cs typeface="NikoshBAN" pitchFamily="2" charset="0"/>
            </a:endParaRPr>
          </a:p>
        </p:txBody>
      </p:sp>
      <p:pic>
        <p:nvPicPr>
          <p:cNvPr id="6" name="Picture 5" descr="3284520627_97afacd0d0_o.jpg"/>
          <p:cNvPicPr>
            <a:picLocks noChangeAspect="1"/>
          </p:cNvPicPr>
          <p:nvPr/>
        </p:nvPicPr>
        <p:blipFill>
          <a:blip r:embed="rId5" cstate="print">
            <a:grayscl/>
          </a:blip>
          <a:stretch>
            <a:fillRect/>
          </a:stretch>
        </p:blipFill>
        <p:spPr>
          <a:xfrm>
            <a:off x="3429000" y="304800"/>
            <a:ext cx="2396820" cy="22403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6F15528-21DE-4FAA-801E-634DDDAF4B2B}" type="slidenum">
              <a:rPr lang="en-US" smtClean="0"/>
              <a:pPr/>
              <a:t>2</a:t>
            </a:fld>
            <a:endParaRPr lang="en-US" dirty="0"/>
          </a:p>
        </p:txBody>
      </p:sp>
      <p:sp>
        <p:nvSpPr>
          <p:cNvPr id="13" name="TextBox 12"/>
          <p:cNvSpPr txBox="1"/>
          <p:nvPr/>
        </p:nvSpPr>
        <p:spPr>
          <a:xfrm>
            <a:off x="5029200" y="2514600"/>
            <a:ext cx="3810000" cy="1862048"/>
          </a:xfrm>
          <a:prstGeom prst="rect">
            <a:avLst/>
          </a:prstGeom>
          <a:noFill/>
        </p:spPr>
        <p:txBody>
          <a:bodyPr wrap="square" rtlCol="0">
            <a:spAutoFit/>
          </a:bodyPr>
          <a:lstStyle/>
          <a:p>
            <a:r>
              <a:rPr lang="bn-BD" sz="11500" b="1" spc="50" dirty="0" smtClean="0">
                <a:ln w="11430"/>
                <a:blipFill>
                  <a:blip r:embed="rId3"/>
                  <a:stretch>
                    <a:fillRect/>
                  </a:stretch>
                </a:blipFill>
                <a:effectLst>
                  <a:outerShdw blurRad="76200" dist="50800" dir="5400000" algn="tl" rotWithShape="0">
                    <a:srgbClr val="000000">
                      <a:alpha val="65000"/>
                    </a:srgbClr>
                  </a:outerShdw>
                </a:effectLst>
                <a:latin typeface="NikoshBAN" pitchFamily="2" charset="0"/>
                <a:cs typeface="NikoshBAN" pitchFamily="2" charset="0"/>
              </a:rPr>
              <a:t>স্বাগতম</a:t>
            </a:r>
          </a:p>
        </p:txBody>
      </p:sp>
      <p:sp>
        <p:nvSpPr>
          <p:cNvPr id="7" name="Date Placeholder 6"/>
          <p:cNvSpPr>
            <a:spLocks noGrp="1"/>
          </p:cNvSpPr>
          <p:nvPr>
            <p:ph type="dt" sz="half" idx="10"/>
          </p:nvPr>
        </p:nvSpPr>
        <p:spPr/>
        <p:txBody>
          <a:bodyPr/>
          <a:lstStyle/>
          <a:p>
            <a:fld id="{73B9719F-3F04-4B25-BE31-ED822F3F7880}" type="datetime1">
              <a:rPr lang="en-US" smtClean="0"/>
              <a:pPr/>
              <a:t>11/10/2015</a:t>
            </a:fld>
            <a:endParaRPr lang="en-US"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1320" t="-10916" r="-8616" b="10916"/>
          <a:stretch/>
        </p:blipFill>
        <p:spPr>
          <a:xfrm>
            <a:off x="609600" y="838200"/>
            <a:ext cx="4985121" cy="4764389"/>
          </a:xfrm>
          <a:prstGeom prst="rect">
            <a:avLst/>
          </a:prstGeom>
        </p:spPr>
      </p:pic>
    </p:spTree>
    <p:extLst>
      <p:ext uri="{BB962C8B-B14F-4D97-AF65-F5344CB8AC3E}">
        <p14:creationId xmlns:p14="http://schemas.microsoft.com/office/powerpoint/2010/main" val="316347060"/>
      </p:ext>
    </p:extLst>
  </p:cSld>
  <p:clrMapOvr>
    <a:masterClrMapping/>
  </p:clrMapOvr>
  <p:transition spd="slow">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22860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smtClean="0">
              <a:ln w="1905"/>
              <a:solidFill>
                <a:schemeClr val="accent5"/>
              </a:solidFill>
              <a:effectLst>
                <a:innerShdw blurRad="69850" dist="43180" dir="5400000">
                  <a:srgbClr val="000000">
                    <a:alpha val="65000"/>
                  </a:srgbClr>
                </a:innerShdw>
              </a:effectLst>
              <a:latin typeface="NikoshBAN" pitchFamily="2" charset="0"/>
              <a:cs typeface="NikoshBAN" pitchFamily="2" charset="0"/>
            </a:endParaRPr>
          </a:p>
        </p:txBody>
      </p:sp>
      <p:sp>
        <p:nvSpPr>
          <p:cNvPr id="17" name="Vertical Scroll 16"/>
          <p:cNvSpPr/>
          <p:nvPr/>
        </p:nvSpPr>
        <p:spPr>
          <a:xfrm>
            <a:off x="2286000" y="68943"/>
            <a:ext cx="3467100" cy="615043"/>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bn-BD"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দলগত</a:t>
            </a:r>
            <a:r>
              <a:rPr lang="bn-IN"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কাজ</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20</a:t>
            </a:fld>
            <a:endParaRPr lang="en-US"/>
          </a:p>
        </p:txBody>
      </p:sp>
      <p:sp>
        <p:nvSpPr>
          <p:cNvPr id="11" name="Date Placeholder 10"/>
          <p:cNvSpPr>
            <a:spLocks noGrp="1"/>
          </p:cNvSpPr>
          <p:nvPr>
            <p:ph type="dt" sz="half" idx="10"/>
          </p:nvPr>
        </p:nvSpPr>
        <p:spPr/>
        <p:txBody>
          <a:bodyPr/>
          <a:lstStyle/>
          <a:p>
            <a:fld id="{AF671745-6696-4871-8D06-A6B55BBCB281}" type="datetime1">
              <a:rPr lang="en-US" smtClean="0"/>
              <a:pPr/>
              <a:t>11/10/2015</a:t>
            </a:fld>
            <a:endParaRPr lang="en-US"/>
          </a:p>
        </p:txBody>
      </p:sp>
      <p:graphicFrame>
        <p:nvGraphicFramePr>
          <p:cNvPr id="2" name="Diagram 1"/>
          <p:cNvGraphicFramePr/>
          <p:nvPr>
            <p:extLst>
              <p:ext uri="{D42A27DB-BD31-4B8C-83A1-F6EECF244321}">
                <p14:modId xmlns:p14="http://schemas.microsoft.com/office/powerpoint/2010/main" val="295680357"/>
              </p:ext>
            </p:extLst>
          </p:nvPr>
        </p:nvGraphicFramePr>
        <p:xfrm>
          <a:off x="1905000" y="3276600"/>
          <a:ext cx="57150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child-labor-in-bangladesh-11-638.jpg"/>
          <p:cNvPicPr>
            <a:picLocks noChangeAspect="1"/>
          </p:cNvPicPr>
          <p:nvPr/>
        </p:nvPicPr>
        <p:blipFill>
          <a:blip r:embed="rId8"/>
          <a:srcRect l="13793" t="26722" r="15987" b="16493"/>
          <a:stretch>
            <a:fillRect/>
          </a:stretch>
        </p:blipFill>
        <p:spPr>
          <a:xfrm>
            <a:off x="1489364" y="1066800"/>
            <a:ext cx="2701636"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Child_Maid_Servant.JPG"/>
          <p:cNvPicPr>
            <a:picLocks noChangeAspect="1"/>
          </p:cNvPicPr>
          <p:nvPr/>
        </p:nvPicPr>
        <p:blipFill>
          <a:blip r:embed="rId9" cstate="print"/>
          <a:srcRect l="16667" t="11111"/>
          <a:stretch>
            <a:fillRect/>
          </a:stretch>
        </p:blipFill>
        <p:spPr>
          <a:xfrm>
            <a:off x="4648200" y="1066800"/>
            <a:ext cx="27432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8091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9600" y="1278081"/>
            <a:ext cx="7010400"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১</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মিনুর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শত্রু</a:t>
            </a:r>
            <a:r>
              <a:rPr lang="bn-BD" sz="3200" dirty="0" smtClean="0">
                <a:solidFill>
                  <a:schemeClr val="tx1"/>
                </a:solidFill>
                <a:latin typeface="NikoshBAN" pitchFamily="2" charset="0"/>
                <a:cs typeface="NikoshBAN" pitchFamily="2" charset="0"/>
              </a:rPr>
              <a:t> কোনটি</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29" name="Rectangle 28"/>
          <p:cNvSpPr/>
          <p:nvPr/>
        </p:nvSpPr>
        <p:spPr>
          <a:xfrm>
            <a:off x="1331890" y="2116281"/>
            <a:ext cx="2645578" cy="6149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(ক) </a:t>
            </a:r>
            <a:r>
              <a:rPr lang="en-US" sz="3200" dirty="0" err="1" smtClean="0">
                <a:solidFill>
                  <a:schemeClr val="tx1"/>
                </a:solidFill>
                <a:latin typeface="NikoshBAN" pitchFamily="2" charset="0"/>
                <a:cs typeface="NikoshBAN" pitchFamily="2" charset="0"/>
              </a:rPr>
              <a:t>হাতুড়ি</a:t>
            </a:r>
            <a:endParaRPr lang="en-US" sz="3200" dirty="0">
              <a:solidFill>
                <a:schemeClr val="tx1"/>
              </a:solidFill>
              <a:latin typeface="NikoshBAN" pitchFamily="2" charset="0"/>
              <a:cs typeface="NikoshBAN" pitchFamily="2" charset="0"/>
            </a:endParaRPr>
          </a:p>
        </p:txBody>
      </p:sp>
      <p:sp>
        <p:nvSpPr>
          <p:cNvPr id="30" name="Rectangle 29"/>
          <p:cNvSpPr/>
          <p:nvPr/>
        </p:nvSpPr>
        <p:spPr>
          <a:xfrm>
            <a:off x="5076465" y="2130650"/>
            <a:ext cx="2661105" cy="6149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খ)পুতুল</a:t>
            </a:r>
            <a:endParaRPr lang="en-US" sz="3200" dirty="0"/>
          </a:p>
        </p:txBody>
      </p:sp>
      <p:sp>
        <p:nvSpPr>
          <p:cNvPr id="31" name="Rectangle 30"/>
          <p:cNvSpPr/>
          <p:nvPr/>
        </p:nvSpPr>
        <p:spPr>
          <a:xfrm>
            <a:off x="1331890" y="3070860"/>
            <a:ext cx="2657933" cy="5867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(গ)  পা</a:t>
            </a:r>
            <a:r>
              <a:rPr lang="en-US" sz="3200" dirty="0" err="1" smtClean="0">
                <a:solidFill>
                  <a:schemeClr val="tx1"/>
                </a:solidFill>
                <a:latin typeface="NikoshBAN" pitchFamily="2" charset="0"/>
                <a:cs typeface="NikoshBAN" pitchFamily="2" charset="0"/>
              </a:rPr>
              <a:t>খি</a:t>
            </a:r>
            <a:endParaRPr lang="en-US" sz="3200" dirty="0">
              <a:solidFill>
                <a:schemeClr val="tx1"/>
              </a:solidFill>
              <a:latin typeface="NikoshBAN" pitchFamily="2" charset="0"/>
              <a:cs typeface="NikoshBAN" pitchFamily="2" charset="0"/>
            </a:endParaRPr>
          </a:p>
        </p:txBody>
      </p:sp>
      <p:sp>
        <p:nvSpPr>
          <p:cNvPr id="32" name="Rectangle 31"/>
          <p:cNvSpPr/>
          <p:nvPr/>
        </p:nvSpPr>
        <p:spPr>
          <a:xfrm>
            <a:off x="5072837" y="3136789"/>
            <a:ext cx="2646590" cy="5867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(ঘ) </a:t>
            </a:r>
            <a:r>
              <a:rPr lang="en-US" sz="3200" dirty="0" err="1" smtClean="0">
                <a:solidFill>
                  <a:schemeClr val="tx1"/>
                </a:solidFill>
                <a:latin typeface="NikoshBAN" pitchFamily="2" charset="0"/>
                <a:cs typeface="NikoshBAN" pitchFamily="2" charset="0"/>
              </a:rPr>
              <a:t>কয়লা</a:t>
            </a:r>
            <a:endParaRPr lang="en-US" sz="3200" dirty="0">
              <a:solidFill>
                <a:schemeClr val="tx1"/>
              </a:solidFill>
              <a:latin typeface="NikoshBAN" pitchFamily="2" charset="0"/>
              <a:cs typeface="NikoshBAN" pitchFamily="2" charset="0"/>
            </a:endParaRPr>
          </a:p>
        </p:txBody>
      </p:sp>
      <p:sp>
        <p:nvSpPr>
          <p:cNvPr id="38" name="Rectangle 37"/>
          <p:cNvSpPr/>
          <p:nvPr/>
        </p:nvSpPr>
        <p:spPr>
          <a:xfrm>
            <a:off x="2125190" y="820881"/>
            <a:ext cx="3200400"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a:t>
            </a:r>
            <a:endParaRPr lang="en-US" sz="3200" dirty="0">
              <a:solidFill>
                <a:schemeClr val="tx1"/>
              </a:solidFill>
              <a:latin typeface="NikoshBAN" pitchFamily="2" charset="0"/>
              <a:cs typeface="NikoshBAN" pitchFamily="2" charset="0"/>
            </a:endParaRPr>
          </a:p>
        </p:txBody>
      </p:sp>
      <p:sp>
        <p:nvSpPr>
          <p:cNvPr id="18" name="Rectangle 17"/>
          <p:cNvSpPr/>
          <p:nvPr/>
        </p:nvSpPr>
        <p:spPr>
          <a:xfrm>
            <a:off x="709027" y="4267200"/>
            <a:ext cx="7010400" cy="8382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২</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সই</a:t>
            </a:r>
            <a:r>
              <a:rPr lang="bn-BD" sz="3200" dirty="0" smtClean="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শব্দের অর্থ  কী</a:t>
            </a:r>
            <a:r>
              <a:rPr lang="bn-BD" sz="3200" dirty="0" smtClean="0">
                <a:solidFill>
                  <a:schemeClr val="tx1"/>
                </a:solidFill>
                <a:latin typeface="NikoshBAN" pitchFamily="2" charset="0"/>
                <a:cs typeface="NikoshBAN" pitchFamily="2" charset="0"/>
              </a:rPr>
              <a:t>?</a:t>
            </a:r>
            <a:endParaRPr lang="en-US" sz="3200" dirty="0">
              <a:solidFill>
                <a:schemeClr val="tx1"/>
              </a:solidFill>
              <a:latin typeface="NikoshBAN" pitchFamily="2" charset="0"/>
              <a:cs typeface="NikoshBAN" pitchFamily="2" charset="0"/>
            </a:endParaRPr>
          </a:p>
        </p:txBody>
      </p:sp>
      <p:sp>
        <p:nvSpPr>
          <p:cNvPr id="21" name="Rectangle 20"/>
          <p:cNvSpPr/>
          <p:nvPr/>
        </p:nvSpPr>
        <p:spPr>
          <a:xfrm>
            <a:off x="1388381" y="4999185"/>
            <a:ext cx="2697390" cy="5867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(ক) </a:t>
            </a:r>
            <a:r>
              <a:rPr lang="en-US" sz="3200" dirty="0" err="1" smtClean="0">
                <a:solidFill>
                  <a:schemeClr val="tx1"/>
                </a:solidFill>
                <a:latin typeface="NikoshBAN" pitchFamily="2" charset="0"/>
                <a:cs typeface="NikoshBAN" pitchFamily="2" charset="0"/>
              </a:rPr>
              <a:t>স্বাক্ষর</a:t>
            </a:r>
            <a:endParaRPr lang="en-US" sz="3200" dirty="0"/>
          </a:p>
        </p:txBody>
      </p:sp>
      <p:sp>
        <p:nvSpPr>
          <p:cNvPr id="22" name="Rectangle 21"/>
          <p:cNvSpPr/>
          <p:nvPr/>
        </p:nvSpPr>
        <p:spPr>
          <a:xfrm>
            <a:off x="5058323" y="5056698"/>
            <a:ext cx="2697390" cy="6793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a:t>
            </a:r>
          </a:p>
          <a:p>
            <a:r>
              <a:rPr lang="bn-BD" sz="3200" dirty="0" smtClean="0">
                <a:solidFill>
                  <a:schemeClr val="tx1"/>
                </a:solidFill>
                <a:latin typeface="NikoshBAN" pitchFamily="2" charset="0"/>
                <a:cs typeface="NikoshBAN" pitchFamily="2" charset="0"/>
              </a:rPr>
              <a:t>(ঘ) </a:t>
            </a:r>
            <a:r>
              <a:rPr lang="bn-BD" sz="3200" dirty="0" smtClean="0">
                <a:ln w="11430"/>
                <a:solidFill>
                  <a:schemeClr val="tx1"/>
                </a:solidFill>
                <a:latin typeface="NikoshBAN" pitchFamily="2" charset="0"/>
                <a:cs typeface="NikoshBAN" pitchFamily="2" charset="0"/>
              </a:rPr>
              <a:t>মজা</a:t>
            </a:r>
            <a:endParaRPr lang="en-US" sz="3200" dirty="0"/>
          </a:p>
          <a:p>
            <a:endParaRPr lang="en-US" sz="3200" dirty="0"/>
          </a:p>
        </p:txBody>
      </p:sp>
      <p:sp>
        <p:nvSpPr>
          <p:cNvPr id="24" name="Rectangle 23"/>
          <p:cNvSpPr/>
          <p:nvPr/>
        </p:nvSpPr>
        <p:spPr>
          <a:xfrm>
            <a:off x="1362981" y="5929053"/>
            <a:ext cx="2722790" cy="5867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(গ)</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বন্ধু</a:t>
            </a:r>
            <a:r>
              <a:rPr lang="en-US" sz="3200" dirty="0" smtClean="0">
                <a:solidFill>
                  <a:schemeClr val="tx1"/>
                </a:solidFill>
                <a:latin typeface="NikoshBAN" pitchFamily="2" charset="0"/>
                <a:cs typeface="NikoshBAN" pitchFamily="2" charset="0"/>
              </a:rPr>
              <a:t> </a:t>
            </a:r>
            <a:endParaRPr lang="en-US" sz="3200" dirty="0" smtClean="0"/>
          </a:p>
        </p:txBody>
      </p:sp>
      <p:sp>
        <p:nvSpPr>
          <p:cNvPr id="26" name="Rectangle 25"/>
          <p:cNvSpPr/>
          <p:nvPr/>
        </p:nvSpPr>
        <p:spPr>
          <a:xfrm>
            <a:off x="5072837" y="5992769"/>
            <a:ext cx="2697390" cy="6163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(খ)  স্বাক্ষর </a:t>
            </a:r>
            <a:endParaRPr lang="en-US" sz="3200" dirty="0">
              <a:solidFill>
                <a:schemeClr val="tx1"/>
              </a:solidFill>
              <a:latin typeface="NikoshBAN" pitchFamily="2" charset="0"/>
              <a:cs typeface="NikoshBAN" pitchFamily="2" charset="0"/>
            </a:endParaRPr>
          </a:p>
        </p:txBody>
      </p:sp>
      <p:sp>
        <p:nvSpPr>
          <p:cNvPr id="33" name="Rectangle 32"/>
          <p:cNvSpPr/>
          <p:nvPr/>
        </p:nvSpPr>
        <p:spPr>
          <a:xfrm>
            <a:off x="1418178" y="190500"/>
            <a:ext cx="3039590" cy="45720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মূল্যায়ন</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5334000" y="3048000"/>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 name="Oval 1"/>
          <p:cNvSpPr/>
          <p:nvPr/>
        </p:nvSpPr>
        <p:spPr>
          <a:xfrm>
            <a:off x="7191829" y="315190"/>
            <a:ext cx="1524000" cy="146858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9" name="TextBox 18"/>
          <p:cNvSpPr txBox="1"/>
          <p:nvPr/>
        </p:nvSpPr>
        <p:spPr>
          <a:xfrm>
            <a:off x="1362981" y="5839650"/>
            <a:ext cx="762208"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5258547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3"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43951" y="1143000"/>
            <a:ext cx="7157049" cy="27432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bn-BD" sz="3200" dirty="0" smtClean="0">
                <a:solidFill>
                  <a:schemeClr val="tx1"/>
                </a:solidFill>
                <a:latin typeface="NikoshBAN" pitchFamily="2" charset="0"/>
                <a:cs typeface="NikoshBAN" pitchFamily="2" charset="0"/>
              </a:rPr>
              <a:t>৩। মিনুর বৈশিষ্ট্য-</a:t>
            </a:r>
            <a:endParaRPr lang="bn-BD" sz="3200" dirty="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কালা</a:t>
            </a:r>
            <a:endParaRPr lang="bn-BD" sz="3200" dirty="0" smtClean="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ii</a:t>
            </a:r>
            <a:r>
              <a:rPr lang="bn-BD" sz="3200" dirty="0" smtClean="0">
                <a:solidFill>
                  <a:schemeClr val="tx1"/>
                </a:solidFill>
                <a:latin typeface="NikoshBAN" pitchFamily="2" charset="0"/>
                <a:cs typeface="NikoshBAN" pitchFamily="2" charset="0"/>
              </a:rPr>
              <a:t>.</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সর্বগুণান্বিতা</a:t>
            </a:r>
            <a:endParaRPr lang="bn-BD" sz="3200" dirty="0" smtClean="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iii</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বোকা</a:t>
            </a:r>
            <a:endParaRPr lang="bn-BD" sz="3200" dirty="0" smtClean="0">
              <a:solidFill>
                <a:schemeClr val="tx1"/>
              </a:solidFill>
              <a:latin typeface="NikoshBAN" pitchFamily="2" charset="0"/>
              <a:cs typeface="NikoshBAN" pitchFamily="2" charset="0"/>
            </a:endParaRPr>
          </a:p>
          <a:p>
            <a:pPr lvl="0"/>
            <a:r>
              <a:rPr lang="bn-BD" sz="3200" dirty="0" smtClean="0">
                <a:solidFill>
                  <a:schemeClr val="tx1"/>
                </a:solidFill>
                <a:latin typeface="NikoshBAN" pitchFamily="2" charset="0"/>
                <a:cs typeface="NikoshBAN" pitchFamily="2" charset="0"/>
              </a:rPr>
              <a:t>নিচের কোনটি সঠিক?</a:t>
            </a:r>
          </a:p>
        </p:txBody>
      </p:sp>
      <p:sp>
        <p:nvSpPr>
          <p:cNvPr id="29" name="Rectangle 28"/>
          <p:cNvSpPr/>
          <p:nvPr/>
        </p:nvSpPr>
        <p:spPr>
          <a:xfrm>
            <a:off x="1295400" y="4454709"/>
            <a:ext cx="22098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(ক)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ও </a:t>
            </a:r>
            <a:r>
              <a:rPr lang="en-US" sz="2800" dirty="0" smtClean="0">
                <a:solidFill>
                  <a:schemeClr val="tx1"/>
                </a:solidFill>
                <a:latin typeface="NikoshBAN" pitchFamily="2" charset="0"/>
                <a:cs typeface="NikoshBAN" pitchFamily="2" charset="0"/>
              </a:rPr>
              <a:t>ii</a:t>
            </a:r>
            <a:endParaRPr lang="en-US" sz="2800" dirty="0"/>
          </a:p>
        </p:txBody>
      </p:sp>
      <p:sp>
        <p:nvSpPr>
          <p:cNvPr id="30" name="Rectangle 29"/>
          <p:cNvSpPr/>
          <p:nvPr/>
        </p:nvSpPr>
        <p:spPr>
          <a:xfrm>
            <a:off x="5029200" y="4444461"/>
            <a:ext cx="22098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(খ)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p>
        </p:txBody>
      </p:sp>
      <p:sp>
        <p:nvSpPr>
          <p:cNvPr id="31" name="Rectangle 30"/>
          <p:cNvSpPr/>
          <p:nvPr/>
        </p:nvSpPr>
        <p:spPr>
          <a:xfrm>
            <a:off x="1302657" y="5552451"/>
            <a:ext cx="22098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(গ)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a:t>
            </a:r>
            <a:endParaRPr lang="en-US" sz="2800" dirty="0"/>
          </a:p>
        </p:txBody>
      </p:sp>
      <p:sp>
        <p:nvSpPr>
          <p:cNvPr id="32" name="Rectangle 31"/>
          <p:cNvSpPr/>
          <p:nvPr/>
        </p:nvSpPr>
        <p:spPr>
          <a:xfrm>
            <a:off x="5029200" y="5552451"/>
            <a:ext cx="22098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(ঘ)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solidFill>
                <a:schemeClr val="tx1"/>
              </a:solidFill>
              <a:latin typeface="NikoshBAN" pitchFamily="2" charset="0"/>
              <a:cs typeface="NikoshBAN" pitchFamily="2" charset="0"/>
            </a:endParaRPr>
          </a:p>
        </p:txBody>
      </p:sp>
      <p:sp>
        <p:nvSpPr>
          <p:cNvPr id="38" name="Rectangle 37"/>
          <p:cNvSpPr/>
          <p:nvPr/>
        </p:nvSpPr>
        <p:spPr>
          <a:xfrm>
            <a:off x="1143000" y="365989"/>
            <a:ext cx="38862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 </a:t>
            </a:r>
            <a:endParaRPr lang="en-US" sz="3200" dirty="0">
              <a:solidFill>
                <a:schemeClr val="tx1"/>
              </a:solidFill>
              <a:latin typeface="NikoshBAN" pitchFamily="2" charset="0"/>
              <a:cs typeface="NikoshBAN" pitchFamily="2" charset="0"/>
            </a:endParaRPr>
          </a:p>
        </p:txBody>
      </p:sp>
      <p:sp>
        <p:nvSpPr>
          <p:cNvPr id="10" name="Oval 9"/>
          <p:cNvSpPr/>
          <p:nvPr/>
        </p:nvSpPr>
        <p:spPr>
          <a:xfrm>
            <a:off x="7315200" y="76200"/>
            <a:ext cx="1524000" cy="1468581"/>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1" name="TextBox 10"/>
          <p:cNvSpPr txBox="1"/>
          <p:nvPr/>
        </p:nvSpPr>
        <p:spPr>
          <a:xfrm>
            <a:off x="1447800" y="4454709"/>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23805807"/>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11/10/2015</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grpSp>
        <p:nvGrpSpPr>
          <p:cNvPr id="5" name="Diagram group"/>
          <p:cNvGrpSpPr/>
          <p:nvPr/>
        </p:nvGrpSpPr>
        <p:grpSpPr>
          <a:xfrm>
            <a:off x="2057400" y="2438400"/>
            <a:ext cx="5562600" cy="3855357"/>
            <a:chOff x="3240138" y="-1"/>
            <a:chExt cx="3008262" cy="4617357"/>
          </a:xfrm>
          <a:scene3d>
            <a:camera prst="orthographicFront">
              <a:rot lat="0" lon="0" rev="0"/>
            </a:camera>
            <a:lightRig rig="glow" dir="t">
              <a:rot lat="0" lon="0" rev="4800000"/>
            </a:lightRig>
          </a:scene3d>
        </p:grpSpPr>
        <p:grpSp>
          <p:nvGrpSpPr>
            <p:cNvPr id="6" name="Group 5"/>
            <p:cNvGrpSpPr/>
            <p:nvPr/>
          </p:nvGrpSpPr>
          <p:grpSpPr>
            <a:xfrm>
              <a:off x="3240138" y="-1"/>
              <a:ext cx="3008262" cy="4617357"/>
              <a:chOff x="3240138" y="-1"/>
              <a:chExt cx="3008262" cy="4617357"/>
            </a:xfrm>
            <a:scene3d>
              <a:camera prst="orthographicFront">
                <a:rot lat="0" lon="0" rev="0"/>
              </a:camera>
              <a:lightRig rig="glow" dir="t">
                <a:rot lat="0" lon="0" rev="4800000"/>
              </a:lightRig>
            </a:scene3d>
          </p:grpSpPr>
          <p:sp>
            <p:nvSpPr>
              <p:cNvPr id="7" name="Flowchart: Manual Operation 6"/>
              <p:cNvSpPr/>
              <p:nvPr/>
            </p:nvSpPr>
            <p:spPr>
              <a:xfrm rot="16200000">
                <a:off x="2435590" y="804547"/>
                <a:ext cx="4617357" cy="3008262"/>
              </a:xfrm>
              <a:prstGeom prst="flowChartManualOperation">
                <a:avLst/>
              </a:prstGeom>
              <a:ln>
                <a:solidFill>
                  <a:schemeClr val="accent3">
                    <a:lumMod val="60000"/>
                    <a:lumOff val="40000"/>
                  </a:schemeClr>
                </a:solidFill>
              </a:ln>
              <a:effectLst>
                <a:outerShdw blurRad="190500" dist="228600" dir="2700000" algn="ctr">
                  <a:srgbClr val="000000">
                    <a:alpha val="30000"/>
                  </a:srgbClr>
                </a:outerShdw>
              </a:effectLst>
              <a:sp3d prstMaterial="matte">
                <a:bevelT w="127000" h="63500"/>
              </a:sp3d>
            </p:spPr>
            <p:style>
              <a:lnRef idx="1">
                <a:schemeClr val="accent1"/>
              </a:lnRef>
              <a:fillRef idx="2">
                <a:schemeClr val="accent1"/>
              </a:fillRef>
              <a:effectRef idx="1">
                <a:schemeClr val="accent1"/>
              </a:effectRef>
              <a:fontRef idx="minor">
                <a:schemeClr val="dk1"/>
              </a:fontRef>
            </p:style>
          </p:sp>
          <p:sp>
            <p:nvSpPr>
              <p:cNvPr id="8" name="Flowchart: Manual Operation 4"/>
              <p:cNvSpPr/>
              <p:nvPr/>
            </p:nvSpPr>
            <p:spPr>
              <a:xfrm rot="21600000">
                <a:off x="3240138" y="923470"/>
                <a:ext cx="3008262" cy="277041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84150" tIns="0" rIns="186624" bIns="0" numCol="1" spcCol="1270" anchor="ctr" anchorCtr="0">
                <a:noAutofit/>
              </a:bodyPr>
              <a:lstStyle/>
              <a:p>
                <a:pPr lvl="0" algn="l" defTabSz="1289050">
                  <a:lnSpc>
                    <a:spcPct val="90000"/>
                  </a:lnSpc>
                  <a:spcBef>
                    <a:spcPct val="0"/>
                  </a:spcBef>
                  <a:spcAft>
                    <a:spcPct val="35000"/>
                  </a:spcAft>
                </a:pPr>
                <a:r>
                  <a:rPr lang="en-US" sz="2900" b="1" kern="1200" dirty="0" smtClean="0">
                    <a:latin typeface="NikoshBAN" pitchFamily="2" charset="0"/>
                    <a:cs typeface="NikoshBAN" pitchFamily="2" charset="0"/>
                  </a:rPr>
                  <a:t> </a:t>
                </a:r>
                <a:r>
                  <a:rPr lang="bn-BD" sz="2900" b="1" kern="1200" dirty="0" smtClean="0">
                    <a:latin typeface="NikoshBAN" pitchFamily="2" charset="0"/>
                    <a:cs typeface="NikoshBAN" pitchFamily="2" charset="0"/>
                  </a:rPr>
                  <a:t> </a:t>
                </a:r>
                <a:endParaRPr lang="en-US" sz="2900" kern="1200" dirty="0"/>
              </a:p>
            </p:txBody>
          </p:sp>
        </p:grpSp>
      </p:grpSp>
      <p:sp>
        <p:nvSpPr>
          <p:cNvPr id="9" name="Cloud 8"/>
          <p:cNvSpPr/>
          <p:nvPr/>
        </p:nvSpPr>
        <p:spPr>
          <a:xfrm>
            <a:off x="2057400" y="609600"/>
            <a:ext cx="4419600" cy="9906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4400" dirty="0" smtClean="0">
                <a:latin typeface="NikoshBAN" pitchFamily="2" charset="0"/>
                <a:cs typeface="NikoshBAN" pitchFamily="2" charset="0"/>
              </a:rPr>
              <a:t>বাড়ির কাজ</a:t>
            </a:r>
            <a:endParaRPr lang="en-US" sz="4400" dirty="0">
              <a:latin typeface="NikoshBAN" pitchFamily="2" charset="0"/>
              <a:cs typeface="NikoshBAN" pitchFamily="2" charset="0"/>
            </a:endParaRPr>
          </a:p>
        </p:txBody>
      </p:sp>
      <p:sp>
        <p:nvSpPr>
          <p:cNvPr id="10" name="Rectangle 9"/>
          <p:cNvSpPr/>
          <p:nvPr/>
        </p:nvSpPr>
        <p:spPr>
          <a:xfrm>
            <a:off x="2286000" y="2967335"/>
            <a:ext cx="4572000" cy="2062103"/>
          </a:xfrm>
          <a:prstGeom prst="rect">
            <a:avLst/>
          </a:prstGeom>
        </p:spPr>
        <p:txBody>
          <a:bodyPr>
            <a:spAutoFit/>
          </a:bodyPr>
          <a:lstStyle/>
          <a:p>
            <a:pPr lvl="0"/>
            <a:r>
              <a:rPr lang="en-US" sz="3200" b="1" dirty="0" err="1" smtClean="0">
                <a:latin typeface="NikoshBAN" pitchFamily="2" charset="0"/>
                <a:cs typeface="NikoshBAN" pitchFamily="2" charset="0"/>
              </a:rPr>
              <a:t>শারীরিক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মানসিকভাবে</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অসুস্থ</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শিশুদের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প্রতি</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সামাজিক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সচেতনতা</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সৃষ্টির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জন্যে</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একটি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পরিকল্পনা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r>
              <a:rPr lang="en-US" sz="3200" b="1" dirty="0" smtClean="0">
                <a:latin typeface="NikoshBAN" pitchFamily="2" charset="0"/>
                <a:cs typeface="NikoshBAN" pitchFamily="2" charset="0"/>
              </a:rPr>
              <a:t>। </a:t>
            </a:r>
            <a:endParaRPr lang="en-US" sz="3200" dirty="0"/>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c-17-11-13-d_05_4821.jpg"/>
          <p:cNvPicPr>
            <a:picLocks noChangeAspect="1"/>
          </p:cNvPicPr>
          <p:nvPr/>
        </p:nvPicPr>
        <p:blipFill>
          <a:blip r:embed="rId3"/>
          <a:srcRect l="38333"/>
          <a:stretch>
            <a:fillRect/>
          </a:stretch>
        </p:blipFill>
        <p:spPr>
          <a:xfrm>
            <a:off x="914400" y="304800"/>
            <a:ext cx="7467600" cy="6023276"/>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
        <p:nvSpPr>
          <p:cNvPr id="22" name="Date Placeholder 21"/>
          <p:cNvSpPr>
            <a:spLocks noGrp="1"/>
          </p:cNvSpPr>
          <p:nvPr>
            <p:ph type="dt" sz="half" idx="10"/>
          </p:nvPr>
        </p:nvSpPr>
        <p:spPr/>
        <p:txBody>
          <a:bodyPr/>
          <a:lstStyle/>
          <a:p>
            <a:fld id="{52B8B28F-6D7D-4DAA-8842-249055DF3182}" type="datetime1">
              <a:rPr lang="en-US" smtClean="0"/>
              <a:pPr/>
              <a:t>11/10/2015</a:t>
            </a:fld>
            <a:endParaRPr lang="en-US"/>
          </a:p>
        </p:txBody>
      </p:sp>
      <p:sp>
        <p:nvSpPr>
          <p:cNvPr id="12" name="TextBox 11"/>
          <p:cNvSpPr txBox="1"/>
          <p:nvPr/>
        </p:nvSpPr>
        <p:spPr>
          <a:xfrm>
            <a:off x="2362200" y="0"/>
            <a:ext cx="4307114" cy="2123658"/>
          </a:xfrm>
          <a:prstGeom prst="rect">
            <a:avLst/>
          </a:prstGeom>
          <a:noFill/>
        </p:spPr>
        <p:txBody>
          <a:bodyPr wrap="square" rtlCol="0">
            <a:spAutoFit/>
          </a:bodyPr>
          <a:lstStyle/>
          <a:p>
            <a:r>
              <a:rPr lang="bn-BD" sz="4400" dirty="0" smtClean="0">
                <a:latin typeface="NikoshBAN" pitchFamily="2" charset="0"/>
                <a:cs typeface="NikoshBAN" pitchFamily="2" charset="0"/>
              </a:rPr>
              <a:t>   </a:t>
            </a:r>
          </a:p>
          <a:p>
            <a:r>
              <a:rPr lang="bn-BD" sz="4400" b="1" dirty="0" smtClean="0">
                <a:ln w="1905"/>
                <a:effectLst>
                  <a:innerShdw blurRad="69850" dist="43180" dir="5400000">
                    <a:srgbClr val="000000">
                      <a:alpha val="65000"/>
                    </a:srgbClr>
                  </a:innerShdw>
                </a:effectLst>
                <a:latin typeface="NikoshBAN" pitchFamily="2" charset="0"/>
                <a:cs typeface="NikoshBAN" pitchFamily="2" charset="0"/>
              </a:rPr>
              <a:t>সবাইকে</a:t>
            </a:r>
            <a:r>
              <a:rPr lang="bn-BD" sz="4400" b="1" dirty="0">
                <a:ln w="1905"/>
                <a:effectLst>
                  <a:innerShdw blurRad="69850" dist="43180" dir="5400000">
                    <a:srgbClr val="000000">
                      <a:alpha val="65000"/>
                    </a:srgbClr>
                  </a:innerShdw>
                </a:effectLst>
                <a:latin typeface="NikoshBAN" pitchFamily="2" charset="0"/>
                <a:cs typeface="NikoshBAN" pitchFamily="2" charset="0"/>
              </a:rPr>
              <a:t> </a:t>
            </a:r>
            <a:r>
              <a:rPr lang="bn-BD" sz="4400" b="1" dirty="0" smtClean="0">
                <a:latin typeface="NikoshBAN" pitchFamily="2" charset="0"/>
                <a:cs typeface="NikoshBAN" pitchFamily="2" charset="0"/>
              </a:rPr>
              <a:t>ধন্যবাদ</a:t>
            </a:r>
            <a:endParaRPr lang="en-US" sz="4400" b="1" dirty="0" smtClean="0">
              <a:latin typeface="NikoshBAN" pitchFamily="2" charset="0"/>
              <a:cs typeface="NikoshBAN" pitchFamily="2" charset="0"/>
            </a:endParaRPr>
          </a:p>
          <a:p>
            <a:endParaRPr lang="en-US" sz="4400" dirty="0"/>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11/10/2015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3D3D2-717D-48E6-80FB-93B43227CCF1}" type="slidenum">
              <a:rPr lang="en-US" smtClean="0"/>
              <a:pPr/>
              <a:t>25</a:t>
            </a:fld>
            <a:endParaRPr lang="en-US" dirty="0"/>
          </a:p>
        </p:txBody>
      </p:sp>
      <p:sp>
        <p:nvSpPr>
          <p:cNvPr id="6" name="Rectangle 5"/>
          <p:cNvSpPr/>
          <p:nvPr/>
        </p:nvSpPr>
        <p:spPr>
          <a:xfrm>
            <a:off x="304800" y="1844674"/>
            <a:ext cx="8534400" cy="533400"/>
          </a:xfrm>
          <a:prstGeom prst="rect">
            <a:avLst/>
          </a:prstGeom>
          <a:solidFill>
            <a:schemeClr val="accent5">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শিক্ষামন্ত্রণালয়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মাউশি</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এনসিটিবি</a:t>
            </a:r>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ও </a:t>
            </a:r>
            <a:r>
              <a:rPr lang="en-US" sz="2800" dirty="0" err="1" smtClean="0">
                <a:solidFill>
                  <a:schemeClr val="tx1"/>
                </a:solidFill>
                <a:latin typeface="NikoshBAN" panose="02000000000000000000" pitchFamily="2" charset="0"/>
                <a:cs typeface="NikoshBAN" panose="02000000000000000000" pitchFamily="2" charset="0"/>
              </a:rPr>
              <a:t>এটুআই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সংশ্লিষ্ট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কর্মকর্তাবৃন্দ</a:t>
            </a:r>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304800" y="2895600"/>
            <a:ext cx="8534400" cy="3460750"/>
          </a:xfrm>
          <a:prstGeom prst="rect">
            <a:avLst/>
          </a:prstGeom>
          <a:solidFill>
            <a:schemeClr val="accent3">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এবং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কন্টেন্ট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সম্পাদক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হিসেবে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যাঁদের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নির্দেশনা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পরামর্শ</a:t>
            </a:r>
            <a:r>
              <a:rPr lang="en-US" sz="2800" dirty="0" smtClean="0">
                <a:solidFill>
                  <a:schemeClr val="tx1"/>
                </a:solidFill>
                <a:latin typeface="NikoshBAN" panose="02000000000000000000" pitchFamily="2" charset="0"/>
                <a:cs typeface="NikoshBAN" panose="02000000000000000000" pitchFamily="2" charset="0"/>
              </a:rPr>
              <a:t> ও </a:t>
            </a:r>
            <a:r>
              <a:rPr lang="en-US" sz="2800" dirty="0" err="1" smtClean="0">
                <a:solidFill>
                  <a:schemeClr val="tx1"/>
                </a:solidFill>
                <a:latin typeface="NikoshBAN" panose="02000000000000000000" pitchFamily="2" charset="0"/>
                <a:cs typeface="NikoshBAN" panose="02000000000000000000" pitchFamily="2" charset="0"/>
              </a:rPr>
              <a:t>তত্ত্বাবধানে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মডেল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কন্টেন্ট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সমৃদ্ধ</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হয়েছে</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তাঁরা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হলেন</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a:t>
            </a:r>
            <a:endParaRPr lang="en-US" sz="2800" dirty="0" smtClean="0">
              <a:solidFill>
                <a:schemeClr val="tx1"/>
              </a:solidFill>
              <a:latin typeface="NikoshBAN" panose="02000000000000000000" pitchFamily="2" charset="0"/>
              <a:cs typeface="NikoshBAN" panose="02000000000000000000" pitchFamily="2" charset="0"/>
            </a:endParaRPr>
          </a:p>
          <a:p>
            <a:pPr marL="457200" indent="-457200" algn="just">
              <a:buFont typeface="Wingdings" pitchFamily="2" charset="2"/>
              <a:buChar char="q"/>
            </a:pPr>
            <a:r>
              <a:rPr lang="bn-BD" sz="2800" dirty="0" smtClean="0">
                <a:solidFill>
                  <a:schemeClr val="tx1"/>
                </a:solidFill>
                <a:latin typeface="NikoshBAN" panose="02000000000000000000" pitchFamily="2" charset="0"/>
                <a:cs typeface="NikoshBAN" panose="02000000000000000000" pitchFamily="2" charset="0"/>
              </a:rPr>
              <a:t>জনাব ফেরদৌস হোসেন,</a:t>
            </a:r>
            <a:r>
              <a:rPr lang="en-US" sz="2800" dirty="0" err="1" smtClean="0">
                <a:solidFill>
                  <a:schemeClr val="tx1"/>
                </a:solidFill>
                <a:latin typeface="NikoshBAN" panose="02000000000000000000" pitchFamily="2" charset="0"/>
                <a:cs typeface="NikoshBAN" panose="02000000000000000000" pitchFamily="2" charset="0"/>
              </a:rPr>
              <a:t>সহযোগী</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অধ্যাপক</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বাংলা, </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টিটিসি</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খুলনা</a:t>
            </a:r>
            <a:endParaRPr lang="bn-BD" sz="2800" dirty="0" smtClean="0">
              <a:solidFill>
                <a:schemeClr val="tx1"/>
              </a:solidFill>
              <a:latin typeface="NikoshBAN" panose="02000000000000000000" pitchFamily="2" charset="0"/>
              <a:cs typeface="NikoshBAN" panose="02000000000000000000" pitchFamily="2" charset="0"/>
            </a:endParaRPr>
          </a:p>
          <a:p>
            <a:pPr marL="457200" indent="-457200" algn="just">
              <a:buFont typeface="Wingdings" pitchFamily="2" charset="2"/>
              <a:buChar char="q"/>
            </a:pPr>
            <a:r>
              <a:rPr lang="bn-BD" sz="2800" dirty="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জনাব নিগার সুলতানা, সহকারি অধ্যাপক</a:t>
            </a:r>
            <a:r>
              <a:rPr lang="bn-BD" sz="2800" dirty="0">
                <a:solidFill>
                  <a:schemeClr val="tx1"/>
                </a:solidFill>
                <a:latin typeface="NikoshBAN" panose="02000000000000000000" pitchFamily="2" charset="0"/>
                <a:cs typeface="NikoshBAN" panose="02000000000000000000" pitchFamily="2" charset="0"/>
              </a:rPr>
              <a:t>, বাংলা, ফেনী </a:t>
            </a:r>
            <a:r>
              <a:rPr lang="bn-BD" sz="2800" dirty="0" smtClean="0">
                <a:solidFill>
                  <a:schemeClr val="tx1"/>
                </a:solidFill>
                <a:latin typeface="NikoshBAN" panose="02000000000000000000" pitchFamily="2" charset="0"/>
                <a:cs typeface="NikoshBAN" panose="02000000000000000000" pitchFamily="2" charset="0"/>
              </a:rPr>
              <a:t>সরকারি কলেজ, ফেনী</a:t>
            </a:r>
          </a:p>
          <a:p>
            <a:pPr marL="457200" indent="-457200" algn="just">
              <a:buFont typeface="Wingdings" pitchFamily="2" charset="2"/>
              <a:buChar char="q"/>
            </a:pPr>
            <a:r>
              <a:rPr lang="bn-BD" sz="2800" dirty="0" smtClean="0">
                <a:solidFill>
                  <a:schemeClr val="tx1"/>
                </a:solidFill>
                <a:latin typeface="NikoshBAN" panose="02000000000000000000" pitchFamily="2" charset="0"/>
                <a:cs typeface="NikoshBAN" panose="02000000000000000000" pitchFamily="2" charset="0"/>
              </a:rPr>
              <a:t>জনাব জেস</a:t>
            </a:r>
            <a:r>
              <a:rPr lang="en-US" sz="2800" dirty="0" err="1" smtClean="0">
                <a:solidFill>
                  <a:schemeClr val="tx1"/>
                </a:solidFill>
                <a:latin typeface="NikoshBAN" panose="02000000000000000000" pitchFamily="2" charset="0"/>
                <a:cs typeface="NikoshBAN" panose="02000000000000000000" pitchFamily="2" charset="0"/>
              </a:rPr>
              <a:t>মী</a:t>
            </a:r>
            <a:r>
              <a:rPr lang="bn-BD" sz="2800" dirty="0" smtClean="0">
                <a:solidFill>
                  <a:schemeClr val="tx1"/>
                </a:solidFill>
                <a:latin typeface="NikoshBAN" panose="02000000000000000000" pitchFamily="2" charset="0"/>
                <a:cs typeface="NikoshBAN" panose="02000000000000000000" pitchFamily="2" charset="0"/>
              </a:rPr>
              <a:t>ন জাহান খানম, প্রভাষক</a:t>
            </a:r>
            <a:r>
              <a:rPr lang="bn-BD" sz="2800" dirty="0">
                <a:solidFill>
                  <a:schemeClr val="tx1"/>
                </a:solidFill>
                <a:latin typeface="NikoshBAN" panose="02000000000000000000" pitchFamily="2" charset="0"/>
                <a:cs typeface="NikoshBAN" panose="02000000000000000000" pitchFamily="2" charset="0"/>
              </a:rPr>
              <a:t>, বাংলা, </a:t>
            </a:r>
            <a:r>
              <a:rPr lang="bn-BD" sz="2800" dirty="0" smtClean="0">
                <a:solidFill>
                  <a:schemeClr val="tx1"/>
                </a:solidFill>
                <a:latin typeface="NikoshBAN" panose="02000000000000000000" pitchFamily="2" charset="0"/>
                <a:cs typeface="NikoshBAN" panose="02000000000000000000" pitchFamily="2" charset="0"/>
              </a:rPr>
              <a:t>টিটিসি</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(মহিলা), ময়মনসিংহ</a:t>
            </a:r>
            <a:endParaRPr lang="en-US" sz="2800" dirty="0" smtClean="0">
              <a:solidFill>
                <a:schemeClr val="tx1"/>
              </a:solidFill>
              <a:latin typeface="NikoshBAN" panose="02000000000000000000" pitchFamily="2" charset="0"/>
              <a:cs typeface="NikoshBAN" panose="02000000000000000000" pitchFamily="2" charset="0"/>
            </a:endParaRPr>
          </a:p>
        </p:txBody>
      </p:sp>
      <p:sp>
        <p:nvSpPr>
          <p:cNvPr id="8" name="Oval 7"/>
          <p:cNvSpPr/>
          <p:nvPr/>
        </p:nvSpPr>
        <p:spPr>
          <a:xfrm>
            <a:off x="3124200" y="381000"/>
            <a:ext cx="3505200" cy="990600"/>
          </a:xfrm>
          <a:prstGeom prst="ellipse">
            <a:avLst/>
          </a:prstGeom>
          <a:solidFill>
            <a:schemeClr val="accent6">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NikoshBAN" panose="02000000000000000000" pitchFamily="2" charset="0"/>
                <a:cs typeface="NikoshBAN" panose="02000000000000000000" pitchFamily="2" charset="0"/>
              </a:rPr>
              <a:t>কৃতজ্ঞতা স্বীকার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96418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B70F13-5069-4930-AD62-5C851AC3E3D3}" type="slidenum">
              <a:rPr lang="en-US" smtClean="0"/>
              <a:pPr/>
              <a:t>3</a:t>
            </a:fld>
            <a:endParaRPr lang="en-US" dirty="0"/>
          </a:p>
        </p:txBody>
      </p:sp>
      <p:pic>
        <p:nvPicPr>
          <p:cNvPr id="6" name="Picture 5" descr="Bogra-Cantt-Public-College.jpg"/>
          <p:cNvPicPr>
            <a:picLocks noChangeAspect="1"/>
          </p:cNvPicPr>
          <p:nvPr/>
        </p:nvPicPr>
        <p:blipFill>
          <a:blip r:embed="rId3"/>
          <a:stretch>
            <a:fillRect/>
          </a:stretch>
        </p:blipFill>
        <p:spPr>
          <a:xfrm>
            <a:off x="6953250" y="1719262"/>
            <a:ext cx="1428750" cy="14382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 name="Group 1"/>
          <p:cNvGrpSpPr/>
          <p:nvPr/>
        </p:nvGrpSpPr>
        <p:grpSpPr>
          <a:xfrm>
            <a:off x="152400" y="609600"/>
            <a:ext cx="2438400" cy="3014135"/>
            <a:chOff x="-13447" y="948265"/>
            <a:chExt cx="2438400" cy="3014135"/>
          </a:xfrm>
        </p:grpSpPr>
        <p:pic>
          <p:nvPicPr>
            <p:cNvPr id="7" name="Picture 6" descr="ca.jpg"/>
            <p:cNvPicPr>
              <a:picLocks noChangeAspect="1"/>
            </p:cNvPicPr>
            <p:nvPr/>
          </p:nvPicPr>
          <p:blipFill>
            <a:blip r:embed="rId4"/>
            <a:stretch>
              <a:fillRect/>
            </a:stretch>
          </p:blipFill>
          <p:spPr>
            <a:xfrm>
              <a:off x="-13447" y="948265"/>
              <a:ext cx="2438400" cy="2980267"/>
            </a:xfrm>
            <a:prstGeom prst="ellipse">
              <a:avLst/>
            </a:prstGeom>
            <a:ln>
              <a:noFill/>
            </a:ln>
            <a:effectLst>
              <a:softEdge rad="112500"/>
            </a:effectLst>
          </p:spPr>
        </p:pic>
        <p:pic>
          <p:nvPicPr>
            <p:cNvPr id="8" name="Picture 7" descr="Photo0337.jpg"/>
            <p:cNvPicPr>
              <a:picLocks noChangeAspect="1"/>
            </p:cNvPicPr>
            <p:nvPr/>
          </p:nvPicPr>
          <p:blipFill>
            <a:blip r:embed="rId5" cstate="print"/>
            <a:stretch>
              <a:fillRect/>
            </a:stretch>
          </p:blipFill>
          <p:spPr>
            <a:xfrm>
              <a:off x="195968" y="1438835"/>
              <a:ext cx="2019569" cy="2523565"/>
            </a:xfrm>
            <a:prstGeom prst="ellipse">
              <a:avLst/>
            </a:prstGeom>
            <a:ln>
              <a:noFill/>
            </a:ln>
            <a:effectLst>
              <a:softEdge rad="317500"/>
            </a:effectLst>
          </p:spPr>
        </p:pic>
      </p:grpSp>
      <p:sp>
        <p:nvSpPr>
          <p:cNvPr id="12" name="TextBox 11"/>
          <p:cNvSpPr txBox="1"/>
          <p:nvPr/>
        </p:nvSpPr>
        <p:spPr>
          <a:xfrm>
            <a:off x="2286000" y="4245625"/>
            <a:ext cx="4800600" cy="2062103"/>
          </a:xfrm>
          <a:prstGeom prst="rect">
            <a:avLst/>
          </a:prstGeom>
          <a:noFill/>
        </p:spPr>
        <p:txBody>
          <a:bodyPr wrap="square" rtlCol="0">
            <a:spAutoFit/>
          </a:bodyPr>
          <a:lstStyle/>
          <a:p>
            <a:pPr algn="ctr"/>
            <a:r>
              <a:rPr lang="bn-BD" sz="3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পাঠ পরিচিতি</a:t>
            </a:r>
            <a:endParaRPr lang="bn-BD" sz="32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pPr algn="ctr"/>
            <a:r>
              <a:rPr lang="bn-BD" sz="3200" dirty="0" smtClean="0">
                <a:latin typeface="NikoshBAN" pitchFamily="2" charset="0"/>
                <a:cs typeface="NikoshBAN" pitchFamily="2" charset="0"/>
              </a:rPr>
              <a:t>শ্রেণি</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ষষ্ঠ</a:t>
            </a:r>
            <a:endParaRPr lang="bn-BD" sz="3200" dirty="0" smtClean="0">
              <a:latin typeface="NikoshBAN" pitchFamily="2" charset="0"/>
              <a:cs typeface="NikoshBAN" pitchFamily="2" charset="0"/>
            </a:endParaRPr>
          </a:p>
          <a:p>
            <a:pPr algn="ctr"/>
            <a:r>
              <a:rPr lang="bn-BD" sz="3200" dirty="0" smtClean="0">
                <a:latin typeface="NikoshBAN" pitchFamily="2" charset="0"/>
                <a:cs typeface="NikoshBAN" pitchFamily="2" charset="0"/>
              </a:rPr>
              <a:t>বিষয়</a:t>
            </a:r>
            <a:r>
              <a:rPr lang="en-US" sz="3200" dirty="0">
                <a:latin typeface="NikoshBAN" pitchFamily="2" charset="0"/>
                <a:cs typeface="NikoshBAN" pitchFamily="2" charset="0"/>
              </a:rPr>
              <a:t>:</a:t>
            </a:r>
            <a:r>
              <a:rPr lang="bn-BD" sz="3200" dirty="0" smtClean="0">
                <a:latin typeface="NikoshBAN" pitchFamily="2" charset="0"/>
                <a:cs typeface="NikoshBAN" pitchFamily="2" charset="0"/>
              </a:rPr>
              <a:t> বাংলা প্রথম পত্র</a:t>
            </a:r>
          </a:p>
          <a:p>
            <a:pPr algn="ctr"/>
            <a:r>
              <a:rPr lang="bn-BD" sz="3200" dirty="0" smtClean="0">
                <a:latin typeface="NikoshBAN" pitchFamily="2" charset="0"/>
                <a:cs typeface="NikoshBAN" pitchFamily="2" charset="0"/>
              </a:rPr>
              <a:t>সময়</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৪০ মিনিট</a:t>
            </a:r>
            <a:endParaRPr lang="en-US" sz="3200" dirty="0"/>
          </a:p>
        </p:txBody>
      </p:sp>
      <p:sp>
        <p:nvSpPr>
          <p:cNvPr id="9" name="Date Placeholder 8"/>
          <p:cNvSpPr>
            <a:spLocks noGrp="1"/>
          </p:cNvSpPr>
          <p:nvPr>
            <p:ph type="dt" sz="half" idx="10"/>
          </p:nvPr>
        </p:nvSpPr>
        <p:spPr/>
        <p:txBody>
          <a:bodyPr/>
          <a:lstStyle/>
          <a:p>
            <a:fld id="{BE014C45-25EF-450A-8366-41E9E5D2E72E}" type="datetime1">
              <a:rPr lang="en-US" smtClean="0"/>
              <a:pPr/>
              <a:t>11/10/2015</a:t>
            </a:fld>
            <a:endParaRPr lang="en-US" dirty="0"/>
          </a:p>
        </p:txBody>
      </p:sp>
      <p:sp>
        <p:nvSpPr>
          <p:cNvPr id="11" name="TextBox 10"/>
          <p:cNvSpPr txBox="1"/>
          <p:nvPr/>
        </p:nvSpPr>
        <p:spPr>
          <a:xfrm>
            <a:off x="1205752" y="684569"/>
            <a:ext cx="7862048" cy="3354765"/>
          </a:xfrm>
          <a:prstGeom prst="rect">
            <a:avLst/>
          </a:prstGeom>
          <a:noFill/>
        </p:spPr>
        <p:txBody>
          <a:bodyPr wrap="square" rtlCol="0">
            <a:spAutoFit/>
          </a:bodyPr>
          <a:lstStyle/>
          <a:p>
            <a:pPr algn="ctr"/>
            <a:r>
              <a:rPr lang="bn-BD" sz="3600" b="1" spc="50" dirty="0">
                <a:ln w="11430"/>
                <a:effectLst>
                  <a:outerShdw blurRad="76200" dist="50800" dir="5400000" algn="tl" rotWithShape="0">
                    <a:srgbClr val="000000">
                      <a:alpha val="65000"/>
                    </a:srgbClr>
                  </a:outerShdw>
                </a:effectLst>
                <a:latin typeface="NikoshBAN" pitchFamily="2" charset="0"/>
                <a:cs typeface="NikoshBAN" pitchFamily="2" charset="0"/>
              </a:rPr>
              <a:t>পরিচিতি</a:t>
            </a:r>
          </a:p>
          <a:p>
            <a:pPr algn="ctr"/>
            <a:r>
              <a:rPr lang="bn-BD" sz="4000" b="1" spc="50" dirty="0">
                <a:ln w="11430"/>
                <a:effectLst>
                  <a:outerShdw blurRad="76200" dist="50800" dir="5400000" algn="tl" rotWithShape="0">
                    <a:srgbClr val="000000">
                      <a:alpha val="65000"/>
                    </a:srgbClr>
                  </a:outerShdw>
                </a:effectLst>
                <a:latin typeface="NikoshBAN" pitchFamily="2" charset="0"/>
                <a:cs typeface="NikoshBAN" pitchFamily="2" charset="0"/>
              </a:rPr>
              <a:t>সাবরিনা জেরিন</a:t>
            </a:r>
          </a:p>
          <a:p>
            <a:pPr algn="ctr"/>
            <a:r>
              <a:rPr lang="bn-BD" sz="2800" b="1" spc="50" dirty="0">
                <a:ln w="11430"/>
                <a:effectLst>
                  <a:outerShdw blurRad="76200" dist="50800" dir="5400000" algn="tl" rotWithShape="0">
                    <a:srgbClr val="000000">
                      <a:alpha val="65000"/>
                    </a:srgbClr>
                  </a:outerShdw>
                </a:effectLst>
                <a:latin typeface="NikoshBAN" pitchFamily="2" charset="0"/>
                <a:cs typeface="NikoshBAN" pitchFamily="2" charset="0"/>
              </a:rPr>
              <a:t>সহকারী  শিক্ষক</a:t>
            </a:r>
          </a:p>
          <a:p>
            <a:pPr algn="ctr"/>
            <a:r>
              <a:rPr lang="en-US" sz="16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sabrinazerin85@gmail.com</a:t>
            </a:r>
          </a:p>
          <a:p>
            <a:pPr algn="ctr"/>
            <a:endParaRPr lang="bn-BD" sz="2800" dirty="0">
              <a:latin typeface="NikoshBAN" pitchFamily="2" charset="0"/>
              <a:cs typeface="NikoshBAN" pitchFamily="2" charset="0"/>
            </a:endParaRPr>
          </a:p>
          <a:p>
            <a:pPr algn="ctr"/>
            <a:r>
              <a:rPr lang="bn-BD" sz="3200" b="1" spc="50" dirty="0">
                <a:ln w="11430"/>
                <a:effectLst>
                  <a:outerShdw blurRad="76200" dist="50800" dir="5400000" algn="tl" rotWithShape="0">
                    <a:srgbClr val="000000">
                      <a:alpha val="65000"/>
                    </a:srgbClr>
                  </a:outerShdw>
                </a:effectLst>
                <a:latin typeface="NikoshBAN" pitchFamily="2" charset="0"/>
                <a:cs typeface="NikoshBAN" pitchFamily="2" charset="0"/>
              </a:rPr>
              <a:t>বগুড়া ক্যান্টনমেন্ট পাবলিক স্কুল ও কলেজ, বগুড়া</a:t>
            </a:r>
          </a:p>
          <a:p>
            <a:endParaRPr lang="en-US" sz="3200" dirty="0"/>
          </a:p>
        </p:txBody>
      </p:sp>
    </p:spTree>
    <p:extLst>
      <p:ext uri="{BB962C8B-B14F-4D97-AF65-F5344CB8AC3E}">
        <p14:creationId xmlns:p14="http://schemas.microsoft.com/office/powerpoint/2010/main" val="283153917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95400" y="0"/>
            <a:ext cx="6477000" cy="533399"/>
          </a:xfrm>
          <a:prstGeom prst="round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latin typeface="NikoshBAN" pitchFamily="2" charset="0"/>
                <a:cs typeface="NikoshBAN" pitchFamily="2" charset="0"/>
              </a:rPr>
              <a:t>ছবি</a:t>
            </a:r>
            <a:r>
              <a:rPr lang="en-US" sz="3200" dirty="0" err="1" smtClean="0">
                <a:latin typeface="NikoshBAN" pitchFamily="2" charset="0"/>
                <a:cs typeface="NikoshBAN" pitchFamily="2" charset="0"/>
              </a:rPr>
              <a:t>গুলোর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মেয়েটির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সম্পর্ক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4</a:t>
            </a:fld>
            <a:endParaRPr lang="en-US" dirty="0"/>
          </a:p>
        </p:txBody>
      </p:sp>
      <p:sp>
        <p:nvSpPr>
          <p:cNvPr id="11" name="Date Placeholder 10"/>
          <p:cNvSpPr>
            <a:spLocks noGrp="1"/>
          </p:cNvSpPr>
          <p:nvPr>
            <p:ph type="dt" sz="half" idx="10"/>
          </p:nvPr>
        </p:nvSpPr>
        <p:spPr/>
        <p:txBody>
          <a:bodyPr/>
          <a:lstStyle/>
          <a:p>
            <a:fld id="{D58F2073-066F-4A73-BB9D-A5533C0966D7}" type="datetime1">
              <a:rPr lang="en-US" smtClean="0"/>
              <a:pPr/>
              <a:t>11/10/2015</a:t>
            </a:fld>
            <a:endParaRPr lang="en-US" dirty="0"/>
          </a:p>
        </p:txBody>
      </p:sp>
      <p:sp>
        <p:nvSpPr>
          <p:cNvPr id="16" name="Rounded Rectangle 15"/>
          <p:cNvSpPr/>
          <p:nvPr/>
        </p:nvSpPr>
        <p:spPr>
          <a:xfrm>
            <a:off x="575809" y="42079"/>
            <a:ext cx="7729991" cy="838201"/>
          </a:xfrm>
          <a:prstGeom prst="round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latin typeface="NikoshBAN" pitchFamily="2" charset="0"/>
                <a:cs typeface="NikoshBAN" pitchFamily="2" charset="0"/>
              </a:rPr>
              <a:t> </a:t>
            </a:r>
            <a:r>
              <a:rPr lang="en-US" sz="3200" dirty="0" err="1">
                <a:latin typeface="NikoshBAN" pitchFamily="2" charset="0"/>
                <a:cs typeface="NikoshBAN" pitchFamily="2" charset="0"/>
              </a:rPr>
              <a:t>ভেবে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বলতো</a:t>
            </a:r>
            <a:r>
              <a:rPr lang="en-US" sz="3200" dirty="0">
                <a:latin typeface="NikoshBAN" pitchFamily="2" charset="0"/>
                <a:cs typeface="NikoshBAN" pitchFamily="2" charset="0"/>
              </a:rPr>
              <a:t> </a:t>
            </a:r>
            <a:r>
              <a:rPr lang="bn-BD" sz="3200" dirty="0" smtClean="0">
                <a:latin typeface="NikoshBAN" pitchFamily="2" charset="0"/>
                <a:cs typeface="NikoshBAN" pitchFamily="2" charset="0"/>
              </a:rPr>
              <a:t>বাক্যগুলোর প্রথম বর্ণ দিয়ে গঠিত নামের </a:t>
            </a:r>
            <a:r>
              <a:rPr lang="en-US" sz="3200" dirty="0" err="1" smtClean="0">
                <a:latin typeface="NikoshBAN" pitchFamily="2" charset="0"/>
                <a:cs typeface="NikoshBAN" pitchFamily="2" charset="0"/>
              </a:rPr>
              <a:t>মেয়েটি</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19" name="TextBox 18"/>
          <p:cNvSpPr txBox="1"/>
          <p:nvPr/>
        </p:nvSpPr>
        <p:spPr>
          <a:xfrm>
            <a:off x="5546678" y="5799540"/>
            <a:ext cx="3124200" cy="769441"/>
          </a:xfrm>
          <a:prstGeom prst="rect">
            <a:avLst/>
          </a:prstGeom>
          <a:noFill/>
        </p:spPr>
        <p:txBody>
          <a:bodyPr wrap="square" rtlCol="0">
            <a:spAutoFit/>
          </a:bodyPr>
          <a:lstStyle/>
          <a:p>
            <a:pPr algn="ctr"/>
            <a:r>
              <a:rPr lang="bn-BD" dirty="0" smtClean="0">
                <a:latin typeface="NikoshBAN" pitchFamily="2" charset="0"/>
                <a:cs typeface="NikoshBAN" pitchFamily="2" charset="0"/>
              </a:rPr>
              <a:t> </a:t>
            </a:r>
            <a:r>
              <a:rPr lang="en-US" sz="4400" b="1" dirty="0" err="1" smtClean="0">
                <a:solidFill>
                  <a:schemeClr val="accent6">
                    <a:lumMod val="75000"/>
                  </a:schemeClr>
                </a:solidFill>
                <a:latin typeface="NikoshBAN" pitchFamily="2" charset="0"/>
                <a:cs typeface="NikoshBAN" pitchFamily="2" charset="0"/>
              </a:rPr>
              <a:t>উ</a:t>
            </a:r>
            <a:r>
              <a:rPr lang="en-US" sz="3200" dirty="0" err="1" smtClean="0">
                <a:latin typeface="NikoshBAN" pitchFamily="2" charset="0"/>
                <a:cs typeface="NikoshBAN" pitchFamily="2" charset="0"/>
              </a:rPr>
              <a:t>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p>
        </p:txBody>
      </p:sp>
      <p:sp>
        <p:nvSpPr>
          <p:cNvPr id="21" name="TextBox 20"/>
          <p:cNvSpPr txBox="1"/>
          <p:nvPr/>
        </p:nvSpPr>
        <p:spPr>
          <a:xfrm>
            <a:off x="190500" y="2876297"/>
            <a:ext cx="3666218" cy="769441"/>
          </a:xfrm>
          <a:prstGeom prst="rect">
            <a:avLst/>
          </a:prstGeom>
          <a:noFill/>
        </p:spPr>
        <p:txBody>
          <a:bodyPr wrap="square" rtlCol="0">
            <a:spAutoFit/>
          </a:bodyPr>
          <a:lstStyle/>
          <a:p>
            <a:r>
              <a:rPr lang="en-US" sz="3200" dirty="0" smtClean="0">
                <a:latin typeface="NikoshBAN" pitchFamily="2" charset="0"/>
                <a:cs typeface="NikoshBAN" pitchFamily="2" charset="0"/>
              </a:rPr>
              <a:t> </a:t>
            </a:r>
            <a:r>
              <a:rPr lang="en-US" sz="4400" b="1" dirty="0" err="1" smtClean="0">
                <a:solidFill>
                  <a:schemeClr val="accent6">
                    <a:lumMod val="75000"/>
                  </a:schemeClr>
                </a:solidFill>
                <a:latin typeface="NikoshBAN" pitchFamily="2" charset="0"/>
                <a:cs typeface="NikoshBAN" pitchFamily="2" charset="0"/>
              </a:rPr>
              <a:t>মি</a:t>
            </a:r>
            <a:r>
              <a:rPr lang="en-US" sz="3200" dirty="0" err="1" smtClean="0">
                <a:latin typeface="NikoshBAN" pitchFamily="2" charset="0"/>
                <a:cs typeface="NikoshBAN" pitchFamily="2" charset="0"/>
              </a:rPr>
              <a:t>টসেফে</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রাখে</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r="8674"/>
          <a:stretch>
            <a:fillRect/>
          </a:stretch>
        </p:blipFill>
        <p:spPr>
          <a:xfrm>
            <a:off x="403746" y="1017086"/>
            <a:ext cx="2895600" cy="197518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6678" y="3818340"/>
            <a:ext cx="2895601" cy="1981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IMG_20150421_184852.jpg"/>
          <p:cNvPicPr>
            <a:picLocks noChangeAspect="1"/>
          </p:cNvPicPr>
          <p:nvPr/>
        </p:nvPicPr>
        <p:blipFill>
          <a:blip r:embed="rId5" cstate="print"/>
          <a:stretch>
            <a:fillRect/>
          </a:stretch>
        </p:blipFill>
        <p:spPr>
          <a:xfrm>
            <a:off x="575809" y="3818340"/>
            <a:ext cx="28956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descr="IMG_20150421_184816.jpg"/>
          <p:cNvPicPr>
            <a:picLocks noChangeAspect="1"/>
          </p:cNvPicPr>
          <p:nvPr/>
        </p:nvPicPr>
        <p:blipFill>
          <a:blip r:embed="rId6" cstate="print"/>
          <a:stretch>
            <a:fillRect/>
          </a:stretch>
        </p:blipFill>
        <p:spPr>
          <a:xfrm rot="5400000">
            <a:off x="6019801" y="533398"/>
            <a:ext cx="1981197" cy="2895600"/>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152400" y="5780782"/>
            <a:ext cx="3742418" cy="769441"/>
          </a:xfrm>
          <a:prstGeom prst="rect">
            <a:avLst/>
          </a:prstGeom>
          <a:noFill/>
        </p:spPr>
        <p:txBody>
          <a:bodyPr wrap="square" rtlCol="0">
            <a:spAutoFit/>
          </a:bodyPr>
          <a:lstStyle/>
          <a:p>
            <a:r>
              <a:rPr lang="bn-BD" dirty="0" smtClean="0">
                <a:latin typeface="NikoshBAN" pitchFamily="2" charset="0"/>
                <a:cs typeface="NikoshBAN" pitchFamily="2" charset="0"/>
              </a:rPr>
              <a:t> </a:t>
            </a:r>
            <a:r>
              <a:rPr lang="en-US" sz="4400" b="1" dirty="0" err="1" smtClean="0">
                <a:solidFill>
                  <a:schemeClr val="accent6">
                    <a:lumMod val="75000"/>
                  </a:schemeClr>
                </a:solidFill>
                <a:latin typeface="NikoshBAN" pitchFamily="2" charset="0"/>
                <a:cs typeface="NikoshBAN" pitchFamily="2" charset="0"/>
              </a:rPr>
              <a:t>নি</a:t>
            </a:r>
            <a:r>
              <a:rPr lang="en-US" sz="3200" dirty="0" err="1" smtClean="0">
                <a:latin typeface="NikoshBAN" pitchFamily="2" charset="0"/>
                <a:cs typeface="NikoshBAN" pitchFamily="2" charset="0"/>
              </a:rPr>
              <a:t>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endParaRPr lang="en-US" sz="3200" dirty="0" smtClean="0">
              <a:latin typeface="NikoshBAN" pitchFamily="2" charset="0"/>
              <a:cs typeface="NikoshBAN" pitchFamily="2" charset="0"/>
            </a:endParaRPr>
          </a:p>
        </p:txBody>
      </p:sp>
      <p:sp>
        <p:nvSpPr>
          <p:cNvPr id="23" name="TextBox 22"/>
          <p:cNvSpPr txBox="1"/>
          <p:nvPr/>
        </p:nvSpPr>
        <p:spPr>
          <a:xfrm>
            <a:off x="5257800" y="2876296"/>
            <a:ext cx="4343400" cy="769441"/>
          </a:xfrm>
          <a:prstGeom prst="rect">
            <a:avLst/>
          </a:prstGeom>
          <a:noFill/>
        </p:spPr>
        <p:txBody>
          <a:bodyPr wrap="square" rtlCol="0">
            <a:spAutoFit/>
          </a:bodyPr>
          <a:lstStyle/>
          <a:p>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  </a:t>
            </a:r>
            <a:r>
              <a:rPr lang="en-US" sz="4400" b="1" dirty="0" smtClean="0">
                <a:solidFill>
                  <a:schemeClr val="accent6">
                    <a:lumMod val="75000"/>
                  </a:schemeClr>
                </a:solidFill>
                <a:latin typeface="NikoshBAN" pitchFamily="2" charset="0"/>
                <a:cs typeface="NikoshBAN" pitchFamily="2" charset="0"/>
              </a:rPr>
              <a:t>ই</a:t>
            </a:r>
            <a:r>
              <a:rPr lang="bn-BD" sz="3200" dirty="0" smtClean="0">
                <a:latin typeface="NikoshBAN" pitchFamily="2" charset="0"/>
                <a:cs typeface="NikoshBAN" pitchFamily="2" charset="0"/>
              </a:rPr>
              <a:t>ন্দ্রিয়ের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সাহায্যে</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বুঝে</a:t>
            </a:r>
            <a:r>
              <a:rPr lang="en-US" sz="3200" dirty="0" smtClean="0">
                <a:latin typeface="NikoshBAN" pitchFamily="2" charset="0"/>
                <a:cs typeface="NikoshBAN" pitchFamily="2" charset="0"/>
              </a:rPr>
              <a:t> </a:t>
            </a:r>
            <a:endParaRPr lang="en-US" sz="2800" dirty="0" smtClean="0">
              <a:latin typeface="NikoshBAN" pitchFamily="2" charset="0"/>
              <a:cs typeface="NikoshBAN" pitchFamily="2" charset="0"/>
            </a:endParaRPr>
          </a:p>
        </p:txBody>
      </p:sp>
      <p:sp>
        <p:nvSpPr>
          <p:cNvPr id="24" name="Rounded Rectangle 23"/>
          <p:cNvSpPr/>
          <p:nvPr/>
        </p:nvSpPr>
        <p:spPr>
          <a:xfrm>
            <a:off x="3645204" y="4275540"/>
            <a:ext cx="1600200" cy="533400"/>
          </a:xfrm>
          <a:prstGeom prst="round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latin typeface="NikoshBAN" pitchFamily="2" charset="0"/>
                <a:cs typeface="NikoshBAN" pitchFamily="2" charset="0"/>
              </a:rPr>
              <a:t>মিনু</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pic>
        <p:nvPicPr>
          <p:cNvPr id="26" name="Picture 25" descr="3284520627_97afacd0d0_o.jpg"/>
          <p:cNvPicPr>
            <a:picLocks noChangeAspect="1"/>
          </p:cNvPicPr>
          <p:nvPr/>
        </p:nvPicPr>
        <p:blipFill>
          <a:blip r:embed="rId7" cstate="print"/>
          <a:stretch>
            <a:fillRect/>
          </a:stretch>
        </p:blipFill>
        <p:spPr>
          <a:xfrm>
            <a:off x="3646341" y="2209800"/>
            <a:ext cx="1775117" cy="17751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81629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0-#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1000" fill="hold"/>
                                        <p:tgtEl>
                                          <p:spTgt spid="23"/>
                                        </p:tgtEl>
                                        <p:attrNameLst>
                                          <p:attrName>ppt_x</p:attrName>
                                        </p:attrNameLst>
                                      </p:cBhvr>
                                      <p:tavLst>
                                        <p:tav tm="0">
                                          <p:val>
                                            <p:strVal val="1+#ppt_w/2"/>
                                          </p:val>
                                        </p:tav>
                                        <p:tav tm="100000">
                                          <p:val>
                                            <p:strVal val="#ppt_x"/>
                                          </p:val>
                                        </p:tav>
                                      </p:tavLst>
                                    </p:anim>
                                    <p:anim calcmode="lin" valueType="num">
                                      <p:cBhvr additive="base">
                                        <p:cTn id="39"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1000" fill="hold"/>
                                        <p:tgtEl>
                                          <p:spTgt spid="18"/>
                                        </p:tgtEl>
                                        <p:attrNameLst>
                                          <p:attrName>ppt_x</p:attrName>
                                        </p:attrNameLst>
                                      </p:cBhvr>
                                      <p:tavLst>
                                        <p:tav tm="0">
                                          <p:val>
                                            <p:strVal val="#ppt_x"/>
                                          </p:val>
                                        </p:tav>
                                        <p:tav tm="100000">
                                          <p:val>
                                            <p:strVal val="#ppt_x"/>
                                          </p:val>
                                        </p:tav>
                                      </p:tavLst>
                                    </p:anim>
                                    <p:anim calcmode="lin" valueType="num">
                                      <p:cBhvr additive="base">
                                        <p:cTn id="45"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1000" fill="hold"/>
                                        <p:tgtEl>
                                          <p:spTgt spid="19"/>
                                        </p:tgtEl>
                                        <p:attrNameLst>
                                          <p:attrName>ppt_x</p:attrName>
                                        </p:attrNameLst>
                                      </p:cBhvr>
                                      <p:tavLst>
                                        <p:tav tm="0">
                                          <p:val>
                                            <p:strVal val="#ppt_x"/>
                                          </p:val>
                                        </p:tav>
                                        <p:tav tm="100000">
                                          <p:val>
                                            <p:strVal val="#ppt_x"/>
                                          </p:val>
                                        </p:tav>
                                      </p:tavLst>
                                    </p:anim>
                                    <p:anim calcmode="lin" valueType="num">
                                      <p:cBhvr additive="base">
                                        <p:cTn id="51"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9" grpId="0"/>
      <p:bldP spid="21" grpId="0"/>
      <p:bldP spid="18" grpId="0"/>
      <p:bldP spid="23"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20150421_184852.jpg"/>
          <p:cNvPicPr>
            <a:picLocks noChangeAspect="1"/>
          </p:cNvPicPr>
          <p:nvPr/>
        </p:nvPicPr>
        <p:blipFill>
          <a:blip r:embed="rId3" cstate="print">
            <a:lum bright="70000" contrast="-70000"/>
          </a:blip>
          <a:stretch>
            <a:fillRect/>
          </a:stretch>
        </p:blipFill>
        <p:spPr>
          <a:xfrm>
            <a:off x="457200" y="457200"/>
            <a:ext cx="8153400" cy="5181599"/>
          </a:xfrm>
          <a:prstGeom prst="rect">
            <a:avLst/>
          </a:prstGeom>
          <a:ln>
            <a:noFill/>
          </a:ln>
          <a:effectLst>
            <a:outerShdw blurRad="292100" dist="139700" dir="2700000" algn="tl" rotWithShape="0">
              <a:srgbClr val="333333">
                <a:alpha val="65000"/>
              </a:srgbClr>
            </a:outerShdw>
          </a:effectLst>
        </p:spPr>
      </p:pic>
      <p:sp>
        <p:nvSpPr>
          <p:cNvPr id="2" name="Date Placeholder 1"/>
          <p:cNvSpPr>
            <a:spLocks noGrp="1"/>
          </p:cNvSpPr>
          <p:nvPr>
            <p:ph type="dt" sz="half" idx="10"/>
          </p:nvPr>
        </p:nvSpPr>
        <p:spPr/>
        <p:txBody>
          <a:bodyPr/>
          <a:lstStyle/>
          <a:p>
            <a:fld id="{C8A989AA-A996-4748-BC25-0FDB01B9E737}" type="datetime1">
              <a:rPr lang="en-US" smtClean="0"/>
              <a:pPr/>
              <a:t>11/10/2015</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
        <p:nvSpPr>
          <p:cNvPr id="6" name="TextBox 5"/>
          <p:cNvSpPr txBox="1"/>
          <p:nvPr/>
        </p:nvSpPr>
        <p:spPr>
          <a:xfrm>
            <a:off x="2362200" y="609600"/>
            <a:ext cx="2362200" cy="1569660"/>
          </a:xfrm>
          <a:prstGeom prst="rect">
            <a:avLst/>
          </a:prstGeom>
          <a:noFill/>
        </p:spPr>
        <p:txBody>
          <a:bodyPr wrap="square" rtlCol="0">
            <a:spAutoFit/>
          </a:bodyPr>
          <a:lstStyle/>
          <a:p>
            <a:pPr marL="54864" algn="ctr">
              <a:spcBef>
                <a:spcPct val="0"/>
              </a:spcBef>
              <a:defRPr/>
            </a:pPr>
            <a:r>
              <a:rPr lang="en-US" sz="6000" b="1" dirty="0" err="1" smtClean="0">
                <a:ln w="1905"/>
                <a:solidFill>
                  <a:srgbClr val="7030A0"/>
                </a:solidFill>
                <a:effectLst>
                  <a:innerShdw blurRad="69850" dist="43180" dir="5400000">
                    <a:srgbClr val="000000">
                      <a:alpha val="65000"/>
                    </a:srgbClr>
                  </a:innerShdw>
                </a:effectLst>
                <a:latin typeface="NikoshBAN" pitchFamily="2" charset="0"/>
                <a:cs typeface="NikoshBAN" pitchFamily="2" charset="0"/>
              </a:rPr>
              <a:t>মিনু</a:t>
            </a:r>
            <a:endParaRPr lang="en-US" sz="6000" b="1" dirty="0" smtClean="0">
              <a:ln w="1905"/>
              <a:solidFill>
                <a:srgbClr val="7030A0"/>
              </a:solidFill>
              <a:effectLst>
                <a:innerShdw blurRad="69850" dist="43180" dir="5400000">
                  <a:srgbClr val="000000">
                    <a:alpha val="65000"/>
                  </a:srgbClr>
                </a:innerShdw>
              </a:effectLst>
              <a:latin typeface="NikoshBAN" pitchFamily="2" charset="0"/>
              <a:cs typeface="NikoshBAN" pitchFamily="2" charset="0"/>
            </a:endParaRPr>
          </a:p>
          <a:p>
            <a:pPr marL="54864" algn="r">
              <a:spcBef>
                <a:spcPct val="0"/>
              </a:spcBef>
              <a:defRPr/>
            </a:pPr>
            <a:r>
              <a:rPr lang="bn-BD" sz="36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effectLst>
                  <a:innerShdw blurRad="69850" dist="43180" dir="5400000">
                    <a:srgbClr val="000000">
                      <a:alpha val="65000"/>
                    </a:srgbClr>
                  </a:innerShdw>
                </a:effectLst>
                <a:latin typeface="NikoshBAN" pitchFamily="2" charset="0"/>
                <a:cs typeface="NikoshBAN" pitchFamily="2" charset="0"/>
              </a:rPr>
              <a:t>বন</a:t>
            </a:r>
            <a:r>
              <a:rPr lang="bn-BD" sz="3600" b="1" dirty="0" smtClean="0">
                <a:ln w="1905"/>
                <a:effectLst>
                  <a:innerShdw blurRad="69850" dist="43180" dir="5400000">
                    <a:srgbClr val="000000">
                      <a:alpha val="65000"/>
                    </a:srgbClr>
                  </a:innerShdw>
                </a:effectLst>
                <a:latin typeface="NikoshBAN" pitchFamily="2" charset="0"/>
                <a:cs typeface="NikoshBAN" pitchFamily="2" charset="0"/>
              </a:rPr>
              <a:t>ফু</a:t>
            </a:r>
            <a:r>
              <a:rPr lang="en-US" sz="3600" b="1" dirty="0" smtClean="0">
                <a:ln w="1905"/>
                <a:effectLst>
                  <a:innerShdw blurRad="69850" dist="43180" dir="5400000">
                    <a:srgbClr val="000000">
                      <a:alpha val="65000"/>
                    </a:srgbClr>
                  </a:innerShdw>
                </a:effectLst>
                <a:latin typeface="NikoshBAN" pitchFamily="2" charset="0"/>
                <a:cs typeface="NikoshBAN" pitchFamily="2" charset="0"/>
              </a:rPr>
              <a:t>ল</a:t>
            </a:r>
            <a:endParaRPr lang="bn-BD" sz="2800" b="1" dirty="0" smtClean="0">
              <a:ln w="1905"/>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34685748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976718" y="174171"/>
            <a:ext cx="3962400" cy="914400"/>
          </a:xfrm>
          <a:prstGeom prst="verticalScroll">
            <a:avLst/>
          </a:prstGeom>
          <a:solidFill>
            <a:schemeClr val="accent2">
              <a:lumMod val="20000"/>
              <a:lumOff val="80000"/>
            </a:schemeClr>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solidFill>
                  <a:srgbClr val="002060"/>
                </a:solidFill>
                <a:latin typeface="NikoshBAN" pitchFamily="2" charset="0"/>
                <a:cs typeface="NikoshBAN" pitchFamily="2" charset="0"/>
              </a:rPr>
              <a:t>শিখনফল</a:t>
            </a:r>
            <a:endParaRPr lang="en-US" sz="6600" b="1" dirty="0">
              <a:solidFill>
                <a:srgbClr val="002060"/>
              </a:solidFill>
              <a:latin typeface="NikoshBAN" pitchFamily="2" charset="0"/>
              <a:cs typeface="NikoshBAN" pitchFamily="2" charset="0"/>
            </a:endParaRPr>
          </a:p>
        </p:txBody>
      </p:sp>
      <p:sp>
        <p:nvSpPr>
          <p:cNvPr id="5" name="Round Diagonal Corner Rectangle 4"/>
          <p:cNvSpPr/>
          <p:nvPr/>
        </p:nvSpPr>
        <p:spPr>
          <a:xfrm>
            <a:off x="609600" y="1295400"/>
            <a:ext cx="7924800" cy="4953000"/>
          </a:xfrm>
          <a:prstGeom prst="round2DiagRect">
            <a:avLst>
              <a:gd name="adj1" fmla="val 16667"/>
              <a:gd name="adj2" fmla="val 0"/>
            </a:avLst>
          </a:prstGeom>
          <a:solidFill>
            <a:schemeClr val="bg1"/>
          </a:solidFill>
          <a:ln>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3888" indent="-623888" algn="just">
              <a:defRPr/>
            </a:pPr>
            <a:r>
              <a:rPr lang="en-US" sz="3600" dirty="0" smtClean="0">
                <a:ln w="1143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এই পাঠ</a:t>
            </a:r>
            <a:r>
              <a:rPr lang="en-US"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শেষে শিক্ষার্থীরা</a:t>
            </a:r>
            <a:r>
              <a:rPr lang="en-US"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a:t>
            </a:r>
            <a:endParaRPr lang="en-US" sz="36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endParaRPr>
          </a:p>
          <a:p>
            <a:pPr marL="623888" indent="-623888" algn="just">
              <a:defRPr/>
            </a:pP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  </a:t>
            </a:r>
            <a:r>
              <a:rPr lang="bn-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লেখক পরিচিতি বলতে  ও লিখতে পারবে।</a:t>
            </a:r>
          </a:p>
          <a:p>
            <a:pPr marL="623888" indent="-623888" algn="just">
              <a:defRPr/>
            </a:pPr>
            <a:r>
              <a:rPr lang="bn-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২।</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নির্বাচিত অংশটুকু শুদ্ধ উচ্চারণে পড়তে পারবে।</a:t>
            </a:r>
          </a:p>
          <a:p>
            <a:pPr marL="628650" indent="-628650" algn="just">
              <a:defRPr/>
            </a:pPr>
            <a:r>
              <a:rPr lang="bn-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৩</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নতুন </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শব্দগুলোর</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অর্থ</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সহ বাক্য ও অনুচ্ছেদ গঠন </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কর</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তে</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পারবে।   </a:t>
            </a:r>
          </a:p>
          <a:p>
            <a:pPr marL="628650" indent="-628650" algn="just">
              <a:defRPr/>
            </a:pPr>
            <a:r>
              <a:rPr lang="bn-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৪</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নির্বাচিত</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অংশটুকুর</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ভাবার্থ</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বিশ্লেষণ</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628650" indent="-628650" algn="just">
              <a:defRPr/>
            </a:pPr>
            <a:endPar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
        <p:nvSpPr>
          <p:cNvPr id="7" name="Date Placeholder 6"/>
          <p:cNvSpPr>
            <a:spLocks noGrp="1"/>
          </p:cNvSpPr>
          <p:nvPr>
            <p:ph type="dt" sz="half" idx="10"/>
          </p:nvPr>
        </p:nvSpPr>
        <p:spPr/>
        <p:txBody>
          <a:bodyPr/>
          <a:lstStyle/>
          <a:p>
            <a:fld id="{C721BF57-4D41-4F6C-9BFB-34DA8F78889D}" type="datetime1">
              <a:rPr lang="en-US" smtClean="0"/>
              <a:pPr/>
              <a:t>11/10/2015</a:t>
            </a:fld>
            <a:endParaRPr lang="en-US"/>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Up Arrow Callout 9"/>
          <p:cNvSpPr/>
          <p:nvPr/>
        </p:nvSpPr>
        <p:spPr>
          <a:xfrm>
            <a:off x="5181600" y="3657600"/>
            <a:ext cx="3276600" cy="2667000"/>
          </a:xfrm>
          <a:prstGeom prst="up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itchFamily="2" charset="0"/>
                <a:cs typeface="NikoshBAN" pitchFamily="2" charset="0"/>
              </a:rPr>
              <a:t>আদর্শ পাঠ</a:t>
            </a:r>
            <a:endParaRPr lang="en-US" sz="4400" dirty="0">
              <a:solidFill>
                <a:schemeClr val="tx1"/>
              </a:solidFill>
              <a:latin typeface="NikoshBAN" pitchFamily="2" charset="0"/>
              <a:cs typeface="NikoshBAN" pitchFamily="2" charset="0"/>
            </a:endParaRPr>
          </a:p>
        </p:txBody>
      </p:sp>
      <p:pic>
        <p:nvPicPr>
          <p:cNvPr id="12" name="Picture 11" descr="IMG_20140821_001147.jpg"/>
          <p:cNvPicPr>
            <a:picLocks noChangeAspect="1"/>
          </p:cNvPicPr>
          <p:nvPr/>
        </p:nvPicPr>
        <p:blipFill>
          <a:blip r:embed="rId3" cstate="print"/>
          <a:stretch>
            <a:fillRect/>
          </a:stretch>
        </p:blipFill>
        <p:spPr>
          <a:xfrm>
            <a:off x="533400" y="3333750"/>
            <a:ext cx="3810000" cy="2914650"/>
          </a:xfrm>
          <a:prstGeom prst="round2DiagRect">
            <a:avLst/>
          </a:prstGeom>
        </p:spPr>
      </p:pic>
      <p:pic>
        <p:nvPicPr>
          <p:cNvPr id="13" name="Picture 12" descr="IMG_20140821_001250.jpg"/>
          <p:cNvPicPr>
            <a:picLocks noChangeAspect="1"/>
          </p:cNvPicPr>
          <p:nvPr/>
        </p:nvPicPr>
        <p:blipFill>
          <a:blip r:embed="rId4" cstate="print"/>
          <a:stretch>
            <a:fillRect/>
          </a:stretch>
        </p:blipFill>
        <p:spPr>
          <a:xfrm>
            <a:off x="4800600" y="533400"/>
            <a:ext cx="3733800" cy="2800350"/>
          </a:xfrm>
          <a:prstGeom prst="round2Diag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sp>
        <p:nvSpPr>
          <p:cNvPr id="8" name="Date Placeholder 7"/>
          <p:cNvSpPr>
            <a:spLocks noGrp="1"/>
          </p:cNvSpPr>
          <p:nvPr>
            <p:ph type="dt" sz="half" idx="10"/>
          </p:nvPr>
        </p:nvSpPr>
        <p:spPr/>
        <p:txBody>
          <a:bodyPr/>
          <a:lstStyle/>
          <a:p>
            <a:fld id="{0CF353C8-B923-4EFB-84F6-848AB15372F1}" type="datetime1">
              <a:rPr lang="en-US" smtClean="0"/>
              <a:pPr/>
              <a:t>11/10/2015</a:t>
            </a:fld>
            <a:endParaRPr lang="en-US"/>
          </a:p>
        </p:txBody>
      </p:sp>
      <p:sp>
        <p:nvSpPr>
          <p:cNvPr id="2" name="Rectangular Callout 1"/>
          <p:cNvSpPr/>
          <p:nvPr/>
        </p:nvSpPr>
        <p:spPr>
          <a:xfrm>
            <a:off x="1052286" y="533400"/>
            <a:ext cx="2438400" cy="1295400"/>
          </a:xfrm>
          <a:prstGeom prst="wedgeRectCallout">
            <a:avLst>
              <a:gd name="adj1" fmla="val -5357"/>
              <a:gd name="adj2" fmla="val 15997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সরব পাঠ</a:t>
            </a:r>
            <a:endParaRPr lang="en-US" sz="3200" dirty="0">
              <a:solidFill>
                <a:schemeClr val="tx1"/>
              </a:solidFill>
              <a:latin typeface="NikoshBAN" pitchFamily="2" charset="0"/>
              <a:cs typeface="NikoshBAN" pitchFamily="2"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11/10/2015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graphicFrame>
        <p:nvGraphicFramePr>
          <p:cNvPr id="5" name="Diagram 4"/>
          <p:cNvGraphicFramePr/>
          <p:nvPr>
            <p:extLst>
              <p:ext uri="{D42A27DB-BD31-4B8C-83A1-F6EECF244321}">
                <p14:modId xmlns:p14="http://schemas.microsoft.com/office/powerpoint/2010/main" val="575706108"/>
              </p:ext>
            </p:extLst>
          </p:nvPr>
        </p:nvGraphicFramePr>
        <p:xfrm>
          <a:off x="4419600" y="1295400"/>
          <a:ext cx="4800600"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3330351" y="82914"/>
            <a:ext cx="2743200" cy="8163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b="1" dirty="0" smtClean="0">
                <a:latin typeface="NikoshBAN" pitchFamily="2" charset="0"/>
                <a:cs typeface="NikoshBAN" pitchFamily="2" charset="0"/>
              </a:rPr>
              <a:t>লেখক পরিচিতি</a:t>
            </a:r>
            <a:endParaRPr lang="en-US" sz="3200" b="1" dirty="0">
              <a:latin typeface="NikoshBAN" pitchFamily="2" charset="0"/>
              <a:cs typeface="NikoshBAN" pitchFamily="2" charset="0"/>
            </a:endParaRPr>
          </a:p>
        </p:txBody>
      </p:sp>
      <p:graphicFrame>
        <p:nvGraphicFramePr>
          <p:cNvPr id="8" name="Diagram 7"/>
          <p:cNvGraphicFramePr/>
          <p:nvPr>
            <p:extLst>
              <p:ext uri="{D42A27DB-BD31-4B8C-83A1-F6EECF244321}">
                <p14:modId xmlns:p14="http://schemas.microsoft.com/office/powerpoint/2010/main" val="105070023"/>
              </p:ext>
            </p:extLst>
          </p:nvPr>
        </p:nvGraphicFramePr>
        <p:xfrm>
          <a:off x="-914400" y="1066800"/>
          <a:ext cx="6324600" cy="457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8" descr="indexb.jpg"/>
          <p:cNvPicPr>
            <a:picLocks noChangeAspect="1"/>
          </p:cNvPicPr>
          <p:nvPr/>
        </p:nvPicPr>
        <p:blipFill>
          <a:blip r:embed="rId13"/>
          <a:stretch>
            <a:fillRect/>
          </a:stretch>
        </p:blipFill>
        <p:spPr>
          <a:xfrm>
            <a:off x="1219200" y="2590800"/>
            <a:ext cx="1896485" cy="1571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graphicEl>
                                              <a:dgm id="{38F95627-CCE0-49C2-AB44-7D480C3C6CBB}"/>
                                            </p:graphicEl>
                                          </p:spTgt>
                                        </p:tgtEl>
                                        <p:attrNameLst>
                                          <p:attrName>style.visibility</p:attrName>
                                        </p:attrNameLst>
                                      </p:cBhvr>
                                      <p:to>
                                        <p:strVal val="visible"/>
                                      </p:to>
                                    </p:set>
                                    <p:animEffect transition="in" filter="diamond(in)">
                                      <p:cBhvr>
                                        <p:cTn id="7" dur="2000"/>
                                        <p:tgtEl>
                                          <p:spTgt spid="8">
                                            <p:graphicEl>
                                              <a:dgm id="{38F95627-CCE0-49C2-AB44-7D480C3C6CB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graphicEl>
                                              <a:dgm id="{C5389AC7-0F08-441C-97FC-A8855E66AFB8}"/>
                                            </p:graphicEl>
                                          </p:spTgt>
                                        </p:tgtEl>
                                        <p:attrNameLst>
                                          <p:attrName>style.visibility</p:attrName>
                                        </p:attrNameLst>
                                      </p:cBhvr>
                                      <p:to>
                                        <p:strVal val="visible"/>
                                      </p:to>
                                    </p:set>
                                    <p:animEffect transition="in" filter="diamond(in)">
                                      <p:cBhvr>
                                        <p:cTn id="12" dur="2000"/>
                                        <p:tgtEl>
                                          <p:spTgt spid="8">
                                            <p:graphicEl>
                                              <a:dgm id="{C5389AC7-0F08-441C-97FC-A8855E66AFB8}"/>
                                            </p:graphic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8">
                                            <p:graphicEl>
                                              <a:dgm id="{D30FCC50-D238-4C89-B9E8-7E892CD9B261}"/>
                                            </p:graphicEl>
                                          </p:spTgt>
                                        </p:tgtEl>
                                        <p:attrNameLst>
                                          <p:attrName>style.visibility</p:attrName>
                                        </p:attrNameLst>
                                      </p:cBhvr>
                                      <p:to>
                                        <p:strVal val="visible"/>
                                      </p:to>
                                    </p:set>
                                    <p:animEffect transition="in" filter="diamond(in)">
                                      <p:cBhvr>
                                        <p:cTn id="15" dur="2000"/>
                                        <p:tgtEl>
                                          <p:spTgt spid="8">
                                            <p:graphicEl>
                                              <a:dgm id="{D30FCC50-D238-4C89-B9E8-7E892CD9B26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8">
                                            <p:graphicEl>
                                              <a:dgm id="{4793571D-6E39-4D66-B855-AA3F53178519}"/>
                                            </p:graphicEl>
                                          </p:spTgt>
                                        </p:tgtEl>
                                        <p:attrNameLst>
                                          <p:attrName>style.visibility</p:attrName>
                                        </p:attrNameLst>
                                      </p:cBhvr>
                                      <p:to>
                                        <p:strVal val="visible"/>
                                      </p:to>
                                    </p:set>
                                    <p:animEffect transition="in" filter="diamond(in)">
                                      <p:cBhvr>
                                        <p:cTn id="20" dur="2000"/>
                                        <p:tgtEl>
                                          <p:spTgt spid="8">
                                            <p:graphicEl>
                                              <a:dgm id="{4793571D-6E39-4D66-B855-AA3F53178519}"/>
                                            </p:graphic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8">
                                            <p:graphicEl>
                                              <a:dgm id="{A15B7915-37BA-4DF1-A184-5B29D317317E}"/>
                                            </p:graphicEl>
                                          </p:spTgt>
                                        </p:tgtEl>
                                        <p:attrNameLst>
                                          <p:attrName>style.visibility</p:attrName>
                                        </p:attrNameLst>
                                      </p:cBhvr>
                                      <p:to>
                                        <p:strVal val="visible"/>
                                      </p:to>
                                    </p:set>
                                    <p:animEffect transition="in" filter="diamond(in)">
                                      <p:cBhvr>
                                        <p:cTn id="23" dur="2000"/>
                                        <p:tgtEl>
                                          <p:spTgt spid="8">
                                            <p:graphicEl>
                                              <a:dgm id="{A15B7915-37BA-4DF1-A184-5B29D317317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8">
                                            <p:graphicEl>
                                              <a:dgm id="{20D700D3-03EF-4298-93FD-7F903040D8EF}"/>
                                            </p:graphicEl>
                                          </p:spTgt>
                                        </p:tgtEl>
                                        <p:attrNameLst>
                                          <p:attrName>style.visibility</p:attrName>
                                        </p:attrNameLst>
                                      </p:cBhvr>
                                      <p:to>
                                        <p:strVal val="visible"/>
                                      </p:to>
                                    </p:set>
                                    <p:animEffect transition="in" filter="diamond(in)">
                                      <p:cBhvr>
                                        <p:cTn id="28" dur="2000"/>
                                        <p:tgtEl>
                                          <p:spTgt spid="8">
                                            <p:graphicEl>
                                              <a:dgm id="{20D700D3-03EF-4298-93FD-7F903040D8EF}"/>
                                            </p:graphic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8">
                                            <p:graphicEl>
                                              <a:dgm id="{6D0A6394-7AE7-497C-9C13-F5605F8783A1}"/>
                                            </p:graphicEl>
                                          </p:spTgt>
                                        </p:tgtEl>
                                        <p:attrNameLst>
                                          <p:attrName>style.visibility</p:attrName>
                                        </p:attrNameLst>
                                      </p:cBhvr>
                                      <p:to>
                                        <p:strVal val="visible"/>
                                      </p:to>
                                    </p:set>
                                    <p:animEffect transition="in" filter="diamond(in)">
                                      <p:cBhvr>
                                        <p:cTn id="31" dur="2000"/>
                                        <p:tgtEl>
                                          <p:spTgt spid="8">
                                            <p:graphicEl>
                                              <a:dgm id="{6D0A6394-7AE7-497C-9C13-F5605F8783A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8">
                                            <p:graphicEl>
                                              <a:dgm id="{55AB23B1-0FD4-42A7-8BC5-3DBE4F5FBAF0}"/>
                                            </p:graphicEl>
                                          </p:spTgt>
                                        </p:tgtEl>
                                        <p:attrNameLst>
                                          <p:attrName>style.visibility</p:attrName>
                                        </p:attrNameLst>
                                      </p:cBhvr>
                                      <p:to>
                                        <p:strVal val="visible"/>
                                      </p:to>
                                    </p:set>
                                    <p:animEffect transition="in" filter="diamond(in)">
                                      <p:cBhvr>
                                        <p:cTn id="36" dur="2000"/>
                                        <p:tgtEl>
                                          <p:spTgt spid="8">
                                            <p:graphicEl>
                                              <a:dgm id="{55AB23B1-0FD4-42A7-8BC5-3DBE4F5FBAF0}"/>
                                            </p:graphicEl>
                                          </p:spTgt>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8">
                                            <p:graphicEl>
                                              <a:dgm id="{5C683CD5-CCB0-4306-B106-03A1E74AB24F}"/>
                                            </p:graphicEl>
                                          </p:spTgt>
                                        </p:tgtEl>
                                        <p:attrNameLst>
                                          <p:attrName>style.visibility</p:attrName>
                                        </p:attrNameLst>
                                      </p:cBhvr>
                                      <p:to>
                                        <p:strVal val="visible"/>
                                      </p:to>
                                    </p:set>
                                    <p:animEffect transition="in" filter="diamond(in)">
                                      <p:cBhvr>
                                        <p:cTn id="39" dur="2000"/>
                                        <p:tgtEl>
                                          <p:spTgt spid="8">
                                            <p:graphicEl>
                                              <a:dgm id="{5C683CD5-CCB0-4306-B106-03A1E74AB24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8">
                                            <p:graphicEl>
                                              <a:dgm id="{8465B7FE-F795-4668-9AC4-66166F28034D}"/>
                                            </p:graphicEl>
                                          </p:spTgt>
                                        </p:tgtEl>
                                        <p:attrNameLst>
                                          <p:attrName>style.visibility</p:attrName>
                                        </p:attrNameLst>
                                      </p:cBhvr>
                                      <p:to>
                                        <p:strVal val="visible"/>
                                      </p:to>
                                    </p:set>
                                    <p:animEffect transition="in" filter="diamond(in)">
                                      <p:cBhvr>
                                        <p:cTn id="44" dur="2000"/>
                                        <p:tgtEl>
                                          <p:spTgt spid="8">
                                            <p:graphicEl>
                                              <a:dgm id="{8465B7FE-F795-4668-9AC4-66166F28034D}"/>
                                            </p:graphicEl>
                                          </p:spTgt>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8">
                                            <p:graphicEl>
                                              <a:dgm id="{8F6B4EBD-FF1C-418A-8A9C-D76A92FC23FC}"/>
                                            </p:graphicEl>
                                          </p:spTgt>
                                        </p:tgtEl>
                                        <p:attrNameLst>
                                          <p:attrName>style.visibility</p:attrName>
                                        </p:attrNameLst>
                                      </p:cBhvr>
                                      <p:to>
                                        <p:strVal val="visible"/>
                                      </p:to>
                                    </p:set>
                                    <p:animEffect transition="in" filter="diamond(in)">
                                      <p:cBhvr>
                                        <p:cTn id="47" dur="2000"/>
                                        <p:tgtEl>
                                          <p:spTgt spid="8">
                                            <p:graphicEl>
                                              <a:dgm id="{8F6B4EBD-FF1C-418A-8A9C-D76A92FC23FC}"/>
                                            </p:graphicEl>
                                          </p:spTgt>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8">
                                            <p:graphicEl>
                                              <a:dgm id="{EB7F692E-715F-4AEF-93C5-B0EF4B81D149}"/>
                                            </p:graphicEl>
                                          </p:spTgt>
                                        </p:tgtEl>
                                        <p:attrNameLst>
                                          <p:attrName>style.visibility</p:attrName>
                                        </p:attrNameLst>
                                      </p:cBhvr>
                                      <p:to>
                                        <p:strVal val="visible"/>
                                      </p:to>
                                    </p:set>
                                    <p:animEffect transition="in" filter="diamond(in)">
                                      <p:cBhvr>
                                        <p:cTn id="50" dur="2000"/>
                                        <p:tgtEl>
                                          <p:spTgt spid="8">
                                            <p:graphicEl>
                                              <a:dgm id="{EB7F692E-715F-4AEF-93C5-B0EF4B81D149}"/>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5">
                                            <p:graphicEl>
                                              <a:dgm id="{D0EBF244-E6C6-4D5A-B6A9-F39339BC78FD}"/>
                                            </p:graphicEl>
                                          </p:spTgt>
                                        </p:tgtEl>
                                        <p:attrNameLst>
                                          <p:attrName>style.visibility</p:attrName>
                                        </p:attrNameLst>
                                      </p:cBhvr>
                                      <p:to>
                                        <p:strVal val="visible"/>
                                      </p:to>
                                    </p:set>
                                    <p:animEffect transition="in" filter="diamond(in)">
                                      <p:cBhvr>
                                        <p:cTn id="55" dur="2000"/>
                                        <p:tgtEl>
                                          <p:spTgt spid="5">
                                            <p:graphicEl>
                                              <a:dgm id="{D0EBF244-E6C6-4D5A-B6A9-F39339BC78FD}"/>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5">
                                            <p:graphicEl>
                                              <a:dgm id="{1A2B0A7D-BDDB-4B5B-B1E8-9788CF835D86}"/>
                                            </p:graphicEl>
                                          </p:spTgt>
                                        </p:tgtEl>
                                        <p:attrNameLst>
                                          <p:attrName>style.visibility</p:attrName>
                                        </p:attrNameLst>
                                      </p:cBhvr>
                                      <p:to>
                                        <p:strVal val="visible"/>
                                      </p:to>
                                    </p:set>
                                    <p:animEffect transition="in" filter="diamond(in)">
                                      <p:cBhvr>
                                        <p:cTn id="60" dur="2000"/>
                                        <p:tgtEl>
                                          <p:spTgt spid="5">
                                            <p:graphicEl>
                                              <a:dgm id="{1A2B0A7D-BDDB-4B5B-B1E8-9788CF835D86}"/>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5">
                                            <p:graphicEl>
                                              <a:dgm id="{2A482C46-CC24-4135-87F2-E2FFA48D0BFE}"/>
                                            </p:graphicEl>
                                          </p:spTgt>
                                        </p:tgtEl>
                                        <p:attrNameLst>
                                          <p:attrName>style.visibility</p:attrName>
                                        </p:attrNameLst>
                                      </p:cBhvr>
                                      <p:to>
                                        <p:strVal val="visible"/>
                                      </p:to>
                                    </p:set>
                                    <p:animEffect transition="in" filter="diamond(in)">
                                      <p:cBhvr>
                                        <p:cTn id="65" dur="2000"/>
                                        <p:tgtEl>
                                          <p:spTgt spid="5">
                                            <p:graphicEl>
                                              <a:dgm id="{2A482C46-CC24-4135-87F2-E2FFA48D0BFE}"/>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grpId="0" nodeType="clickEffect">
                                  <p:stCondLst>
                                    <p:cond delay="0"/>
                                  </p:stCondLst>
                                  <p:childTnLst>
                                    <p:set>
                                      <p:cBhvr>
                                        <p:cTn id="69" dur="1" fill="hold">
                                          <p:stCondLst>
                                            <p:cond delay="0"/>
                                          </p:stCondLst>
                                        </p:cTn>
                                        <p:tgtEl>
                                          <p:spTgt spid="5">
                                            <p:graphicEl>
                                              <a:dgm id="{F82EAE02-9920-44C1-8F98-7DB579B5384E}"/>
                                            </p:graphicEl>
                                          </p:spTgt>
                                        </p:tgtEl>
                                        <p:attrNameLst>
                                          <p:attrName>style.visibility</p:attrName>
                                        </p:attrNameLst>
                                      </p:cBhvr>
                                      <p:to>
                                        <p:strVal val="visible"/>
                                      </p:to>
                                    </p:set>
                                    <p:animEffect transition="in" filter="diamond(in)">
                                      <p:cBhvr>
                                        <p:cTn id="70" dur="2000"/>
                                        <p:tgtEl>
                                          <p:spTgt spid="5">
                                            <p:graphicEl>
                                              <a:dgm id="{F82EAE02-9920-44C1-8F98-7DB579B5384E}"/>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8" presetClass="entr" presetSubtype="16" fill="hold" grpId="0" nodeType="clickEffect">
                                  <p:stCondLst>
                                    <p:cond delay="0"/>
                                  </p:stCondLst>
                                  <p:childTnLst>
                                    <p:set>
                                      <p:cBhvr>
                                        <p:cTn id="74" dur="1" fill="hold">
                                          <p:stCondLst>
                                            <p:cond delay="0"/>
                                          </p:stCondLst>
                                        </p:cTn>
                                        <p:tgtEl>
                                          <p:spTgt spid="5">
                                            <p:graphicEl>
                                              <a:dgm id="{AC91A442-136D-4C6A-9B4C-51B5B7D86089}"/>
                                            </p:graphicEl>
                                          </p:spTgt>
                                        </p:tgtEl>
                                        <p:attrNameLst>
                                          <p:attrName>style.visibility</p:attrName>
                                        </p:attrNameLst>
                                      </p:cBhvr>
                                      <p:to>
                                        <p:strVal val="visible"/>
                                      </p:to>
                                    </p:set>
                                    <p:animEffect transition="in" filter="diamond(in)">
                                      <p:cBhvr>
                                        <p:cTn id="75" dur="2000"/>
                                        <p:tgtEl>
                                          <p:spTgt spid="5">
                                            <p:graphicEl>
                                              <a:dgm id="{AC91A442-136D-4C6A-9B4C-51B5B7D86089}"/>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grpId="0" nodeType="clickEffect">
                                  <p:stCondLst>
                                    <p:cond delay="0"/>
                                  </p:stCondLst>
                                  <p:childTnLst>
                                    <p:set>
                                      <p:cBhvr>
                                        <p:cTn id="79" dur="1" fill="hold">
                                          <p:stCondLst>
                                            <p:cond delay="0"/>
                                          </p:stCondLst>
                                        </p:cTn>
                                        <p:tgtEl>
                                          <p:spTgt spid="5">
                                            <p:graphicEl>
                                              <a:dgm id="{3987FEF4-9BE3-4453-B01E-559420D59FB5}"/>
                                            </p:graphicEl>
                                          </p:spTgt>
                                        </p:tgtEl>
                                        <p:attrNameLst>
                                          <p:attrName>style.visibility</p:attrName>
                                        </p:attrNameLst>
                                      </p:cBhvr>
                                      <p:to>
                                        <p:strVal val="visible"/>
                                      </p:to>
                                    </p:set>
                                    <p:animEffect transition="in" filter="diamond(in)">
                                      <p:cBhvr>
                                        <p:cTn id="80" dur="2000"/>
                                        <p:tgtEl>
                                          <p:spTgt spid="5">
                                            <p:graphicEl>
                                              <a:dgm id="{3987FEF4-9BE3-4453-B01E-559420D59F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8"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3" name="Rounded Rectangle 2"/>
          <p:cNvSpPr/>
          <p:nvPr/>
        </p:nvSpPr>
        <p:spPr>
          <a:xfrm>
            <a:off x="548185" y="14478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পেটেভাতায়</a:t>
            </a:r>
            <a:endParaRPr lang="en-US" sz="1200" dirty="0">
              <a:latin typeface="NikoshBAN" pitchFamily="2" charset="0"/>
              <a:cs typeface="NikoshBAN" pitchFamily="2" charset="0"/>
            </a:endParaRPr>
          </a:p>
        </p:txBody>
      </p:sp>
      <p:sp>
        <p:nvSpPr>
          <p:cNvPr id="4" name="Rounded Rectangle 3"/>
          <p:cNvSpPr/>
          <p:nvPr/>
        </p:nvSpPr>
        <p:spPr>
          <a:xfrm>
            <a:off x="5943600" y="3124200"/>
            <a:ext cx="2895600" cy="12192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itchFamily="2" charset="0"/>
                <a:cs typeface="NikoshBAN" pitchFamily="2" charset="0"/>
              </a:rPr>
              <a:t>সূর্য</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প্রদক্ষিণকারী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জ্যোতিষ্ক</a:t>
            </a:r>
            <a:endParaRPr lang="en-US" sz="3200" dirty="0">
              <a:solidFill>
                <a:schemeClr val="tx1"/>
              </a:solidFill>
              <a:latin typeface="NikoshBAN" pitchFamily="2" charset="0"/>
              <a:cs typeface="NikoshBAN" pitchFamily="2" charset="0"/>
            </a:endParaRPr>
          </a:p>
        </p:txBody>
      </p:sp>
      <p:sp>
        <p:nvSpPr>
          <p:cNvPr id="5" name="Rounded Rectangle 4"/>
          <p:cNvSpPr/>
          <p:nvPr/>
        </p:nvSpPr>
        <p:spPr>
          <a:xfrm>
            <a:off x="6019800" y="1447800"/>
            <a:ext cx="2819400" cy="1219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পেটেভাতে</a:t>
            </a:r>
            <a:endParaRPr lang="en-US" sz="3200" dirty="0">
              <a:solidFill>
                <a:schemeClr val="tx1"/>
              </a:solidFill>
            </a:endParaRPr>
          </a:p>
        </p:txBody>
      </p:sp>
      <p:sp>
        <p:nvSpPr>
          <p:cNvPr id="6" name="Rounded Rectangle 5"/>
          <p:cNvSpPr/>
          <p:nvPr/>
        </p:nvSpPr>
        <p:spPr>
          <a:xfrm>
            <a:off x="609600" y="31242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NikoshBAN" pitchFamily="2" charset="0"/>
                <a:cs typeface="NikoshBAN" pitchFamily="2" charset="0"/>
              </a:rPr>
              <a:t>শুকতারা</a:t>
            </a:r>
            <a:endParaRPr lang="en-US" sz="3200" dirty="0">
              <a:latin typeface="NikoshBAN" pitchFamily="2" charset="0"/>
              <a:cs typeface="NikoshBAN" pitchFamily="2" charset="0"/>
            </a:endParaRPr>
          </a:p>
        </p:txBody>
      </p:sp>
      <p:sp>
        <p:nvSpPr>
          <p:cNvPr id="10" name="Rounded Rectangle 9"/>
          <p:cNvSpPr/>
          <p:nvPr/>
        </p:nvSpPr>
        <p:spPr>
          <a:xfrm>
            <a:off x="990600" y="228601"/>
            <a:ext cx="7010400" cy="762000"/>
          </a:xfrm>
          <a:prstGeom prst="roundRect">
            <a:avLst/>
          </a:prstGeom>
          <a:solidFill>
            <a:schemeClr val="accent5">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এসো আজকের পাঠের নতুন শব্দার্থসমূহ শিখে নিই</a:t>
            </a:r>
            <a:endParaRPr lang="en-US" sz="3200" dirty="0">
              <a:solidFill>
                <a:srgbClr val="002060"/>
              </a:solidFill>
              <a:latin typeface="NikoshBAN" pitchFamily="2" charset="0"/>
              <a:cs typeface="NikoshBAN" pitchFamily="2" charset="0"/>
            </a:endParaRPr>
          </a:p>
        </p:txBody>
      </p:sp>
      <p:sp>
        <p:nvSpPr>
          <p:cNvPr id="11" name="Rounded Rectangle 10"/>
          <p:cNvSpPr/>
          <p:nvPr/>
        </p:nvSpPr>
        <p:spPr>
          <a:xfrm>
            <a:off x="609600" y="49530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US" sz="3200" dirty="0" err="1" smtClean="0">
                <a:solidFill>
                  <a:schemeClr val="tx1"/>
                </a:solidFill>
                <a:latin typeface="NikoshBAN" pitchFamily="2" charset="0"/>
                <a:cs typeface="NikoshBAN" pitchFamily="2" charset="0"/>
              </a:rPr>
              <a:t>সই</a:t>
            </a:r>
            <a:endParaRPr lang="en-US" sz="3200" b="1" dirty="0">
              <a:solidFill>
                <a:schemeClr val="tx1"/>
              </a:solidFill>
              <a:latin typeface="NikoshBAN" pitchFamily="2" charset="0"/>
              <a:cs typeface="NikoshBAN" pitchFamily="2" charset="0"/>
            </a:endParaRPr>
          </a:p>
        </p:txBody>
      </p:sp>
      <p:sp>
        <p:nvSpPr>
          <p:cNvPr id="12" name="Rounded Rectangle 11"/>
          <p:cNvSpPr/>
          <p:nvPr/>
        </p:nvSpPr>
        <p:spPr>
          <a:xfrm>
            <a:off x="6019800" y="4953000"/>
            <a:ext cx="2743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smtClean="0">
                <a:solidFill>
                  <a:srgbClr val="002060"/>
                </a:solidFill>
                <a:latin typeface="NikoshBAN" pitchFamily="2" charset="0"/>
                <a:cs typeface="NikoshBAN" pitchFamily="2" charset="0"/>
              </a:rPr>
              <a:t>বন্ধু</a:t>
            </a:r>
            <a:endParaRPr lang="en-US" sz="3200" dirty="0">
              <a:solidFill>
                <a:srgbClr val="002060"/>
              </a:solidFill>
              <a:latin typeface="NikoshBAN" pitchFamily="2" charset="0"/>
              <a:cs typeface="NikoshBAN" pitchFamily="2" charset="0"/>
            </a:endParaRPr>
          </a:p>
        </p:txBody>
      </p:sp>
      <p:pic>
        <p:nvPicPr>
          <p:cNvPr id="13" name="Picture 12" descr="friends-hugging-drawing-01-girls-hugging-as-best-friends1.jpg"/>
          <p:cNvPicPr>
            <a:picLocks noChangeAspect="1"/>
          </p:cNvPicPr>
          <p:nvPr/>
        </p:nvPicPr>
        <p:blipFill>
          <a:blip r:embed="rId3" cstate="print"/>
          <a:stretch>
            <a:fillRect/>
          </a:stretch>
        </p:blipFill>
        <p:spPr>
          <a:xfrm>
            <a:off x="3191873" y="4772644"/>
            <a:ext cx="2142127" cy="1856756"/>
          </a:xfrm>
          <a:prstGeom prst="rect">
            <a:avLst/>
          </a:prstGeom>
          <a:ln>
            <a:noFill/>
          </a:ln>
          <a:effectLst>
            <a:softEdge rad="112500"/>
          </a:effectLst>
        </p:spPr>
      </p:pic>
      <p:pic>
        <p:nvPicPr>
          <p:cNvPr id="15" name="Picture 14" descr="ferozhappy_1378303588_1-distance.jpg"/>
          <p:cNvPicPr>
            <a:picLocks noChangeAspect="1"/>
          </p:cNvPicPr>
          <p:nvPr/>
        </p:nvPicPr>
        <p:blipFill>
          <a:blip r:embed="rId4" cstate="print"/>
          <a:stretch>
            <a:fillRect/>
          </a:stretch>
        </p:blipFill>
        <p:spPr>
          <a:xfrm>
            <a:off x="3238652" y="2844855"/>
            <a:ext cx="2015548" cy="1701690"/>
          </a:xfrm>
          <a:prstGeom prst="rect">
            <a:avLst/>
          </a:prstGeom>
          <a:ln>
            <a:noFill/>
          </a:ln>
          <a:effectLst>
            <a:outerShdw blurRad="292100" dist="139700" dir="2700000" algn="tl" rotWithShape="0">
              <a:srgbClr val="333333">
                <a:alpha val="65000"/>
              </a:srgbClr>
            </a:outerShdw>
          </a:effectLst>
        </p:spPr>
      </p:pic>
      <p:pic>
        <p:nvPicPr>
          <p:cNvPr id="14" name="Picture 2" descr="C:\Users\User\Downloads\মিনু-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470" y="1211539"/>
            <a:ext cx="1951729" cy="1455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779720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8817</TotalTime>
  <Words>1220</Words>
  <Application>Microsoft Office PowerPoint</Application>
  <PresentationFormat>On-screen Show (4:3)</PresentationFormat>
  <Paragraphs>222</Paragraphs>
  <Slides>25</Slides>
  <Notes>22</Notes>
  <HiddenSlides>2</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ZERIN</cp:lastModifiedBy>
  <cp:revision>918</cp:revision>
  <dcterms:created xsi:type="dcterms:W3CDTF">2006-08-16T00:00:00Z</dcterms:created>
  <dcterms:modified xsi:type="dcterms:W3CDTF">2015-11-10T19:12:52Z</dcterms:modified>
</cp:coreProperties>
</file>