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7" r:id="rId2"/>
    <p:sldId id="256" r:id="rId3"/>
    <p:sldId id="278" r:id="rId4"/>
    <p:sldId id="258" r:id="rId5"/>
    <p:sldId id="259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0" r:id="rId14"/>
    <p:sldId id="272" r:id="rId15"/>
    <p:sldId id="273" r:id="rId16"/>
    <p:sldId id="274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7623-4CA0-475D-B0EA-0B237ABBA34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929A8-F771-48EE-BC44-243256DA6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929A8-F771-48EE-BC44-243256DA62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929A8-F771-48EE-BC44-243256DA62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015800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346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3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386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34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48B717B-8EC3-44B2-B663-FEC830E11418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E50725C-25DA-4CEF-8544-7C650586B1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92" y="762000"/>
            <a:ext cx="3816101" cy="372426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শ্রেণিঃপ্রথম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শিরোনামঃছবি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পাঠাংশঃক,খ,গ,ঘ,ঙ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671" y="5093877"/>
            <a:ext cx="3350623" cy="5684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Right and reserve Akon Bazar Ltd 2018</a:t>
            </a:r>
          </a:p>
        </p:txBody>
      </p:sp>
    </p:spTree>
    <p:extLst>
      <p:ext uri="{BB962C8B-B14F-4D97-AF65-F5344CB8AC3E}">
        <p14:creationId xmlns:p14="http://schemas.microsoft.com/office/powerpoint/2010/main" val="420328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855" y="16890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9346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US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1143000"/>
            <a:ext cx="7268758" cy="48767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3858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pic>
        <p:nvPicPr>
          <p:cNvPr id="6" name="Picture 5" descr="6714830043_94aff044b8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69521"/>
            <a:ext cx="8305800" cy="4212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1587" y="5638800"/>
            <a:ext cx="2909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050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96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810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খই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-3581399"/>
            <a:ext cx="846931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3900" dirty="0" err="1">
                <a:solidFill>
                  <a:srgbClr val="0F6F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30480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96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3622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4830"/>
            <a:ext cx="5791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মিলাও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36436"/>
              </p:ext>
            </p:extLst>
          </p:nvPr>
        </p:nvGraphicFramePr>
        <p:xfrm>
          <a:off x="762000" y="1397000"/>
          <a:ext cx="7772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0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ঙ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 descr="ban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1981201" cy="890586"/>
          </a:xfrm>
          <a:prstGeom prst="rect">
            <a:avLst/>
          </a:prstGeom>
        </p:spPr>
      </p:pic>
      <p:pic>
        <p:nvPicPr>
          <p:cNvPr id="5" name="Picture 4" descr="HOUS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2286000" cy="873499"/>
          </a:xfrm>
          <a:prstGeom prst="rect">
            <a:avLst/>
          </a:prstGeom>
        </p:spPr>
      </p:pic>
      <p:pic>
        <p:nvPicPr>
          <p:cNvPr id="6" name="Picture 5" descr="P1080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429000"/>
            <a:ext cx="2057400" cy="944104"/>
          </a:xfrm>
          <a:prstGeom prst="rect">
            <a:avLst/>
          </a:prstGeom>
        </p:spPr>
      </p:pic>
      <p:pic>
        <p:nvPicPr>
          <p:cNvPr id="8" name="Picture 7" descr="mohdfiendblog_1224330873_1-2826508156_27a1b19b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5410200"/>
            <a:ext cx="20574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500" y="149844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3700" y="2493972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খই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9900" y="355419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3364" y="4463533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9900" y="545905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 flipV="1">
            <a:off x="2788227" y="1920587"/>
            <a:ext cx="4031673" cy="198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6714830043_94aff044b8_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343400"/>
            <a:ext cx="2057400" cy="104346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975264" y="2914362"/>
            <a:ext cx="3700895" cy="3042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>
            <a:off x="2948421" y="1960112"/>
            <a:ext cx="3719079" cy="187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880880" y="2875150"/>
            <a:ext cx="3878840" cy="1973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864860" y="4925198"/>
            <a:ext cx="3802640" cy="896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5166014" y="1730546"/>
            <a:ext cx="1371600" cy="28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5219701" y="2813369"/>
            <a:ext cx="1371600" cy="28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5197187" y="3768134"/>
            <a:ext cx="1371600" cy="28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5166014" y="4776719"/>
            <a:ext cx="1371600" cy="28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5216669" y="5680270"/>
            <a:ext cx="1371600" cy="28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7400"/>
            <a:ext cx="7391400" cy="35086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</a:rPr>
              <a:t>মূল্যায়নঃ</a:t>
            </a:r>
            <a:endParaRPr lang="en-US" sz="6000" dirty="0">
              <a:solidFill>
                <a:srgbClr val="7030A0"/>
              </a:solidFill>
            </a:endParaRPr>
          </a:p>
          <a:p>
            <a:pPr algn="ctr"/>
            <a:r>
              <a:rPr lang="en-US" sz="5400" dirty="0"/>
              <a:t>১।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ক,খ,গ,ঘ,ও ঙ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637179" y="2956633"/>
            <a:ext cx="3350623" cy="56849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All Right and reserve Akon Bazar Ltd 2018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753" y="540102"/>
            <a:ext cx="7200447" cy="6052224"/>
            <a:chOff x="432082" y="-739201"/>
            <a:chExt cx="8521418" cy="6705600"/>
          </a:xfrm>
        </p:grpSpPr>
        <p:grpSp>
          <p:nvGrpSpPr>
            <p:cNvPr id="9" name="Group 8"/>
            <p:cNvGrpSpPr/>
            <p:nvPr/>
          </p:nvGrpSpPr>
          <p:grpSpPr>
            <a:xfrm>
              <a:off x="432082" y="-739201"/>
              <a:ext cx="8521418" cy="6705600"/>
              <a:chOff x="393982" y="-739201"/>
              <a:chExt cx="8521418" cy="67056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9182">
                <a:off x="393982" y="2205410"/>
                <a:ext cx="7556743" cy="32478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711" y="209846"/>
                <a:ext cx="3619500" cy="36195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095500" y="3720724"/>
                <a:ext cx="5486400" cy="954107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2800" b="1" i="0" u="none" strike="noStrike" kern="0" cap="none" spc="0" normalizeH="0" baseline="0" noProof="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আজকের ক্লাস এখানেই শেষ করছি। ভালো থেকো সোনামনিরা।  </a:t>
                </a:r>
                <a:endParaRPr kumimoji="0" lang="bn-BD" sz="2800" b="1" i="0" u="none" strike="noStrike" kern="0" cap="none" spc="0" normalizeH="0" baseline="0" noProof="0" dirty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2996" y="-739201"/>
                <a:ext cx="7542404" cy="67056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11" y="0"/>
              <a:ext cx="1513689" cy="1440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5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0" y="228600"/>
            <a:ext cx="6019800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9600" dirty="0" err="1">
                <a:solidFill>
                  <a:srgbClr val="FF0000"/>
                </a:solidFill>
              </a:rPr>
              <a:t>স্বা</a:t>
            </a:r>
            <a:r>
              <a:rPr lang="en-US" sz="9600" dirty="0" err="1">
                <a:solidFill>
                  <a:srgbClr val="00B050"/>
                </a:solidFill>
              </a:rPr>
              <a:t>গ</a:t>
            </a:r>
            <a:r>
              <a:rPr lang="en-US" sz="9600" dirty="0" err="1">
                <a:solidFill>
                  <a:srgbClr val="002060"/>
                </a:solidFill>
              </a:rPr>
              <a:t>ত</a:t>
            </a:r>
            <a:r>
              <a:rPr lang="en-US" sz="9600" dirty="0" err="1">
                <a:solidFill>
                  <a:srgbClr val="7030A0"/>
                </a:solidFill>
              </a:rPr>
              <a:t>ম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731"/>
            <a:ext cx="9144000" cy="556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2390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9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9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9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bn-BD" sz="2325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325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2325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325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রহিমদী</a:t>
            </a:r>
            <a:r>
              <a:rPr lang="bn-BD" sz="31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 </a:t>
            </a:r>
            <a:r>
              <a:rPr lang="bn-BD" sz="2325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325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BD" sz="31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1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সিংদ</a:t>
            </a:r>
            <a:r>
              <a:rPr lang="bn-BD" sz="31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  <a:r>
              <a:rPr lang="bn-BD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5867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শ্রেণিঃপ্রথম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শিরোনামঃছবি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পাঠাংশঃক,খ,গ,ঘ,ঙ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248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১।ছবি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চিণে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২।বর্ণ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৩।বর্ণ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5240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7696200" cy="541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86691" y="1219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5638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dfiendblog_1224330873_1-2826508156_27a1b19b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162800" cy="4495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82" y="228600"/>
            <a:ext cx="310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5715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খই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722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569595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গরু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h06_oped_cow_88515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62050"/>
            <a:ext cx="7010400" cy="4533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428</TotalTime>
  <Words>124</Words>
  <Application>Microsoft Office PowerPoint</Application>
  <PresentationFormat>On-screen Show (4:3)</PresentationFormat>
  <Paragraphs>52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Feathered</vt:lpstr>
      <vt:lpstr>শ্রেণিঃপ্রথম বিষয়ঃ বাংলা শিরোনামঃছবি দেখি ও বলি। পাঠাংশঃক,খ,গ,ঘ,ঙ।</vt:lpstr>
      <vt:lpstr>PowerPoint Presentation</vt:lpstr>
      <vt:lpstr>মোঃগোলাম মোস্তফা সহকারী শিক্ষক  রহিমদী সরকারী প্রাথমিক বিদ্যালয়  সদর, নরসিংদী।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 ark</dc:creator>
  <cp:lastModifiedBy>Gazi Computer</cp:lastModifiedBy>
  <cp:revision>33</cp:revision>
  <dcterms:created xsi:type="dcterms:W3CDTF">2012-06-09T06:08:25Z</dcterms:created>
  <dcterms:modified xsi:type="dcterms:W3CDTF">2020-09-17T02:01:01Z</dcterms:modified>
</cp:coreProperties>
</file>