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67" r:id="rId4"/>
    <p:sldId id="268" r:id="rId5"/>
    <p:sldId id="269" r:id="rId6"/>
    <p:sldId id="260" r:id="rId7"/>
    <p:sldId id="270" r:id="rId8"/>
    <p:sldId id="274" r:id="rId9"/>
    <p:sldId id="275" r:id="rId10"/>
    <p:sldId id="276" r:id="rId11"/>
    <p:sldId id="271" r:id="rId12"/>
    <p:sldId id="277" r:id="rId13"/>
    <p:sldId id="272" r:id="rId14"/>
    <p:sldId id="263" r:id="rId15"/>
    <p:sldId id="261" r:id="rId16"/>
  </p:sldIdLst>
  <p:sldSz cx="95091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032A"/>
    <a:srgbClr val="1FBE04"/>
    <a:srgbClr val="B0FCA6"/>
    <a:srgbClr val="91F5D6"/>
    <a:srgbClr val="FEDAE3"/>
    <a:srgbClr val="FEC2D0"/>
    <a:srgbClr val="EB7578"/>
    <a:srgbClr val="A20228"/>
    <a:srgbClr val="F2F2F2"/>
    <a:srgbClr val="595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7" autoAdjust="0"/>
    <p:restoredTop sz="86314" autoAdjust="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9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7180-2D7B-47EF-81EE-C727A637A397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9050" y="1143000"/>
            <a:ext cx="42799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0CB01-AB4D-4C9D-888D-E4DE2776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6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CB01-AB4D-4C9D-888D-E4DE2776C3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5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CB01-AB4D-4C9D-888D-E4DE2776C3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20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CB01-AB4D-4C9D-888D-E4DE2776C3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57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CB01-AB4D-4C9D-888D-E4DE2776C3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8641" y="1122363"/>
            <a:ext cx="7131844" cy="2387600"/>
          </a:xfrm>
        </p:spPr>
        <p:txBody>
          <a:bodyPr anchor="b"/>
          <a:lstStyle>
            <a:lvl1pPr algn="ctr">
              <a:defRPr sz="467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641" y="3602038"/>
            <a:ext cx="7131844" cy="1655762"/>
          </a:xfrm>
        </p:spPr>
        <p:txBody>
          <a:bodyPr/>
          <a:lstStyle>
            <a:lvl1pPr marL="0" indent="0" algn="ctr">
              <a:buNone/>
              <a:defRPr sz="1872"/>
            </a:lvl1pPr>
            <a:lvl2pPr marL="356570" indent="0" algn="ctr">
              <a:buNone/>
              <a:defRPr sz="1560"/>
            </a:lvl2pPr>
            <a:lvl3pPr marL="713141" indent="0" algn="ctr">
              <a:buNone/>
              <a:defRPr sz="1404"/>
            </a:lvl3pPr>
            <a:lvl4pPr marL="1069711" indent="0" algn="ctr">
              <a:buNone/>
              <a:defRPr sz="1248"/>
            </a:lvl4pPr>
            <a:lvl5pPr marL="1426281" indent="0" algn="ctr">
              <a:buNone/>
              <a:defRPr sz="1248"/>
            </a:lvl5pPr>
            <a:lvl6pPr marL="1782851" indent="0" algn="ctr">
              <a:buNone/>
              <a:defRPr sz="1248"/>
            </a:lvl6pPr>
            <a:lvl7pPr marL="2139422" indent="0" algn="ctr">
              <a:buNone/>
              <a:defRPr sz="1248"/>
            </a:lvl7pPr>
            <a:lvl8pPr marL="2495992" indent="0" algn="ctr">
              <a:buNone/>
              <a:defRPr sz="1248"/>
            </a:lvl8pPr>
            <a:lvl9pPr marL="2852562" indent="0" algn="ctr">
              <a:buNone/>
              <a:defRPr sz="1248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A052-2E24-4D62-BD65-DA881CF6254F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E48A-21E0-45A3-8E82-A5A20CFDF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4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A052-2E24-4D62-BD65-DA881CF6254F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E48A-21E0-45A3-8E82-A5A20CFDF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4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968" y="365125"/>
            <a:ext cx="205040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3752" y="365125"/>
            <a:ext cx="6032351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A052-2E24-4D62-BD65-DA881CF6254F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E48A-21E0-45A3-8E82-A5A20CFDF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3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A052-2E24-4D62-BD65-DA881CF6254F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E48A-21E0-45A3-8E82-A5A20CFDF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56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800" y="1709739"/>
            <a:ext cx="8201620" cy="2852737"/>
          </a:xfrm>
        </p:spPr>
        <p:txBody>
          <a:bodyPr anchor="b"/>
          <a:lstStyle>
            <a:lvl1pPr>
              <a:defRPr sz="467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800" y="4589464"/>
            <a:ext cx="8201620" cy="1500187"/>
          </a:xfrm>
        </p:spPr>
        <p:txBody>
          <a:bodyPr/>
          <a:lstStyle>
            <a:lvl1pPr marL="0" indent="0">
              <a:buNone/>
              <a:defRPr sz="1872">
                <a:solidFill>
                  <a:schemeClr val="tx1">
                    <a:tint val="75000"/>
                  </a:schemeClr>
                </a:solidFill>
              </a:defRPr>
            </a:lvl1pPr>
            <a:lvl2pPr marL="35657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2pPr>
            <a:lvl3pPr marL="71314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3pPr>
            <a:lvl4pPr marL="1069711" indent="0">
              <a:buNone/>
              <a:defRPr sz="1248">
                <a:solidFill>
                  <a:schemeClr val="tx1">
                    <a:tint val="75000"/>
                  </a:schemeClr>
                </a:solidFill>
              </a:defRPr>
            </a:lvl4pPr>
            <a:lvl5pPr marL="1426281" indent="0">
              <a:buNone/>
              <a:defRPr sz="1248">
                <a:solidFill>
                  <a:schemeClr val="tx1">
                    <a:tint val="75000"/>
                  </a:schemeClr>
                </a:solidFill>
              </a:defRPr>
            </a:lvl5pPr>
            <a:lvl6pPr marL="1782851" indent="0">
              <a:buNone/>
              <a:defRPr sz="1248">
                <a:solidFill>
                  <a:schemeClr val="tx1">
                    <a:tint val="75000"/>
                  </a:schemeClr>
                </a:solidFill>
              </a:defRPr>
            </a:lvl6pPr>
            <a:lvl7pPr marL="2139422" indent="0">
              <a:buNone/>
              <a:defRPr sz="1248">
                <a:solidFill>
                  <a:schemeClr val="tx1">
                    <a:tint val="75000"/>
                  </a:schemeClr>
                </a:solidFill>
              </a:defRPr>
            </a:lvl7pPr>
            <a:lvl8pPr marL="2495992" indent="0">
              <a:buNone/>
              <a:defRPr sz="1248">
                <a:solidFill>
                  <a:schemeClr val="tx1">
                    <a:tint val="75000"/>
                  </a:schemeClr>
                </a:solidFill>
              </a:defRPr>
            </a:lvl8pPr>
            <a:lvl9pPr marL="2852562" indent="0">
              <a:buNone/>
              <a:defRPr sz="12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A052-2E24-4D62-BD65-DA881CF6254F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E48A-21E0-45A3-8E82-A5A20CFDF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2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3752" y="1825625"/>
            <a:ext cx="404137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3995" y="1825625"/>
            <a:ext cx="404137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A052-2E24-4D62-BD65-DA881CF6254F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E48A-21E0-45A3-8E82-A5A20CFDF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0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991" y="365126"/>
            <a:ext cx="820162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991" y="1681163"/>
            <a:ext cx="4022805" cy="823912"/>
          </a:xfrm>
        </p:spPr>
        <p:txBody>
          <a:bodyPr anchor="b"/>
          <a:lstStyle>
            <a:lvl1pPr marL="0" indent="0">
              <a:buNone/>
              <a:defRPr sz="1872" b="1"/>
            </a:lvl1pPr>
            <a:lvl2pPr marL="356570" indent="0">
              <a:buNone/>
              <a:defRPr sz="1560" b="1"/>
            </a:lvl2pPr>
            <a:lvl3pPr marL="713141" indent="0">
              <a:buNone/>
              <a:defRPr sz="1404" b="1"/>
            </a:lvl3pPr>
            <a:lvl4pPr marL="1069711" indent="0">
              <a:buNone/>
              <a:defRPr sz="1248" b="1"/>
            </a:lvl4pPr>
            <a:lvl5pPr marL="1426281" indent="0">
              <a:buNone/>
              <a:defRPr sz="1248" b="1"/>
            </a:lvl5pPr>
            <a:lvl6pPr marL="1782851" indent="0">
              <a:buNone/>
              <a:defRPr sz="1248" b="1"/>
            </a:lvl6pPr>
            <a:lvl7pPr marL="2139422" indent="0">
              <a:buNone/>
              <a:defRPr sz="1248" b="1"/>
            </a:lvl7pPr>
            <a:lvl8pPr marL="2495992" indent="0">
              <a:buNone/>
              <a:defRPr sz="1248" b="1"/>
            </a:lvl8pPr>
            <a:lvl9pPr marL="2852562" indent="0">
              <a:buNone/>
              <a:defRPr sz="124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991" y="2505075"/>
            <a:ext cx="402280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3994" y="1681163"/>
            <a:ext cx="4042617" cy="823912"/>
          </a:xfrm>
        </p:spPr>
        <p:txBody>
          <a:bodyPr anchor="b"/>
          <a:lstStyle>
            <a:lvl1pPr marL="0" indent="0">
              <a:buNone/>
              <a:defRPr sz="1872" b="1"/>
            </a:lvl1pPr>
            <a:lvl2pPr marL="356570" indent="0">
              <a:buNone/>
              <a:defRPr sz="1560" b="1"/>
            </a:lvl2pPr>
            <a:lvl3pPr marL="713141" indent="0">
              <a:buNone/>
              <a:defRPr sz="1404" b="1"/>
            </a:lvl3pPr>
            <a:lvl4pPr marL="1069711" indent="0">
              <a:buNone/>
              <a:defRPr sz="1248" b="1"/>
            </a:lvl4pPr>
            <a:lvl5pPr marL="1426281" indent="0">
              <a:buNone/>
              <a:defRPr sz="1248" b="1"/>
            </a:lvl5pPr>
            <a:lvl6pPr marL="1782851" indent="0">
              <a:buNone/>
              <a:defRPr sz="1248" b="1"/>
            </a:lvl6pPr>
            <a:lvl7pPr marL="2139422" indent="0">
              <a:buNone/>
              <a:defRPr sz="1248" b="1"/>
            </a:lvl7pPr>
            <a:lvl8pPr marL="2495992" indent="0">
              <a:buNone/>
              <a:defRPr sz="1248" b="1"/>
            </a:lvl8pPr>
            <a:lvl9pPr marL="2852562" indent="0">
              <a:buNone/>
              <a:defRPr sz="124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3994" y="2505075"/>
            <a:ext cx="40426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A052-2E24-4D62-BD65-DA881CF6254F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E48A-21E0-45A3-8E82-A5A20CFDF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8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A052-2E24-4D62-BD65-DA881CF6254F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E48A-21E0-45A3-8E82-A5A20CFDF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97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A052-2E24-4D62-BD65-DA881CF6254F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E48A-21E0-45A3-8E82-A5A20CFDF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2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991" y="457200"/>
            <a:ext cx="3066940" cy="1600200"/>
          </a:xfrm>
        </p:spPr>
        <p:txBody>
          <a:bodyPr anchor="b"/>
          <a:lstStyle>
            <a:lvl1pPr>
              <a:defRPr sz="2496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2616" y="987426"/>
            <a:ext cx="4813995" cy="4873625"/>
          </a:xfrm>
        </p:spPr>
        <p:txBody>
          <a:bodyPr/>
          <a:lstStyle>
            <a:lvl1pPr>
              <a:defRPr sz="2496"/>
            </a:lvl1pPr>
            <a:lvl2pPr>
              <a:defRPr sz="2184"/>
            </a:lvl2pPr>
            <a:lvl3pPr>
              <a:defRPr sz="1872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991" y="2057400"/>
            <a:ext cx="3066940" cy="3811588"/>
          </a:xfrm>
        </p:spPr>
        <p:txBody>
          <a:bodyPr/>
          <a:lstStyle>
            <a:lvl1pPr marL="0" indent="0">
              <a:buNone/>
              <a:defRPr sz="1248"/>
            </a:lvl1pPr>
            <a:lvl2pPr marL="356570" indent="0">
              <a:buNone/>
              <a:defRPr sz="1092"/>
            </a:lvl2pPr>
            <a:lvl3pPr marL="713141" indent="0">
              <a:buNone/>
              <a:defRPr sz="936"/>
            </a:lvl3pPr>
            <a:lvl4pPr marL="1069711" indent="0">
              <a:buNone/>
              <a:defRPr sz="780"/>
            </a:lvl4pPr>
            <a:lvl5pPr marL="1426281" indent="0">
              <a:buNone/>
              <a:defRPr sz="780"/>
            </a:lvl5pPr>
            <a:lvl6pPr marL="1782851" indent="0">
              <a:buNone/>
              <a:defRPr sz="780"/>
            </a:lvl6pPr>
            <a:lvl7pPr marL="2139422" indent="0">
              <a:buNone/>
              <a:defRPr sz="780"/>
            </a:lvl7pPr>
            <a:lvl8pPr marL="2495992" indent="0">
              <a:buNone/>
              <a:defRPr sz="780"/>
            </a:lvl8pPr>
            <a:lvl9pPr marL="2852562" indent="0">
              <a:buNone/>
              <a:defRPr sz="7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A052-2E24-4D62-BD65-DA881CF6254F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E48A-21E0-45A3-8E82-A5A20CFDF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9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991" y="457200"/>
            <a:ext cx="3066940" cy="1600200"/>
          </a:xfrm>
        </p:spPr>
        <p:txBody>
          <a:bodyPr anchor="b"/>
          <a:lstStyle>
            <a:lvl1pPr>
              <a:defRPr sz="2496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42616" y="987426"/>
            <a:ext cx="4813995" cy="4873625"/>
          </a:xfrm>
        </p:spPr>
        <p:txBody>
          <a:bodyPr/>
          <a:lstStyle>
            <a:lvl1pPr marL="0" indent="0">
              <a:buNone/>
              <a:defRPr sz="2496"/>
            </a:lvl1pPr>
            <a:lvl2pPr marL="356570" indent="0">
              <a:buNone/>
              <a:defRPr sz="2184"/>
            </a:lvl2pPr>
            <a:lvl3pPr marL="713141" indent="0">
              <a:buNone/>
              <a:defRPr sz="1872"/>
            </a:lvl3pPr>
            <a:lvl4pPr marL="1069711" indent="0">
              <a:buNone/>
              <a:defRPr sz="1560"/>
            </a:lvl4pPr>
            <a:lvl5pPr marL="1426281" indent="0">
              <a:buNone/>
              <a:defRPr sz="1560"/>
            </a:lvl5pPr>
            <a:lvl6pPr marL="1782851" indent="0">
              <a:buNone/>
              <a:defRPr sz="1560"/>
            </a:lvl6pPr>
            <a:lvl7pPr marL="2139422" indent="0">
              <a:buNone/>
              <a:defRPr sz="1560"/>
            </a:lvl7pPr>
            <a:lvl8pPr marL="2495992" indent="0">
              <a:buNone/>
              <a:defRPr sz="1560"/>
            </a:lvl8pPr>
            <a:lvl9pPr marL="2852562" indent="0">
              <a:buNone/>
              <a:defRPr sz="156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991" y="2057400"/>
            <a:ext cx="3066940" cy="3811588"/>
          </a:xfrm>
        </p:spPr>
        <p:txBody>
          <a:bodyPr/>
          <a:lstStyle>
            <a:lvl1pPr marL="0" indent="0">
              <a:buNone/>
              <a:defRPr sz="1248"/>
            </a:lvl1pPr>
            <a:lvl2pPr marL="356570" indent="0">
              <a:buNone/>
              <a:defRPr sz="1092"/>
            </a:lvl2pPr>
            <a:lvl3pPr marL="713141" indent="0">
              <a:buNone/>
              <a:defRPr sz="936"/>
            </a:lvl3pPr>
            <a:lvl4pPr marL="1069711" indent="0">
              <a:buNone/>
              <a:defRPr sz="780"/>
            </a:lvl4pPr>
            <a:lvl5pPr marL="1426281" indent="0">
              <a:buNone/>
              <a:defRPr sz="780"/>
            </a:lvl5pPr>
            <a:lvl6pPr marL="1782851" indent="0">
              <a:buNone/>
              <a:defRPr sz="780"/>
            </a:lvl6pPr>
            <a:lvl7pPr marL="2139422" indent="0">
              <a:buNone/>
              <a:defRPr sz="780"/>
            </a:lvl7pPr>
            <a:lvl8pPr marL="2495992" indent="0">
              <a:buNone/>
              <a:defRPr sz="780"/>
            </a:lvl8pPr>
            <a:lvl9pPr marL="2852562" indent="0">
              <a:buNone/>
              <a:defRPr sz="7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A052-2E24-4D62-BD65-DA881CF6254F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7E48A-21E0-45A3-8E82-A5A20CFDF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8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3753" y="365126"/>
            <a:ext cx="8201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3753" y="1825625"/>
            <a:ext cx="82016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752" y="6356351"/>
            <a:ext cx="21395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2A052-2E24-4D62-BD65-DA881CF6254F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9898" y="6356351"/>
            <a:ext cx="3209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5820" y="6356351"/>
            <a:ext cx="21395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7E48A-21E0-45A3-8E82-A5A20CFDF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13141" rtl="0" eaLnBrk="1" latinLnBrk="0" hangingPunct="1">
        <a:lnSpc>
          <a:spcPct val="90000"/>
        </a:lnSpc>
        <a:spcBef>
          <a:spcPct val="0"/>
        </a:spcBef>
        <a:buNone/>
        <a:defRPr sz="34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285" indent="-178285" algn="l" defTabSz="713141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184" kern="1200">
          <a:solidFill>
            <a:schemeClr val="tx1"/>
          </a:solidFill>
          <a:latin typeface="+mn-lt"/>
          <a:ea typeface="+mn-ea"/>
          <a:cs typeface="+mn-cs"/>
        </a:defRPr>
      </a:lvl1pPr>
      <a:lvl2pPr marL="534855" indent="-178285" algn="l" defTabSz="713141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872" kern="1200">
          <a:solidFill>
            <a:schemeClr val="tx1"/>
          </a:solidFill>
          <a:latin typeface="+mn-lt"/>
          <a:ea typeface="+mn-ea"/>
          <a:cs typeface="+mn-cs"/>
        </a:defRPr>
      </a:lvl2pPr>
      <a:lvl3pPr marL="891426" indent="-178285" algn="l" defTabSz="713141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3pPr>
      <a:lvl4pPr marL="1247996" indent="-178285" algn="l" defTabSz="713141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4" kern="1200">
          <a:solidFill>
            <a:schemeClr val="tx1"/>
          </a:solidFill>
          <a:latin typeface="+mn-lt"/>
          <a:ea typeface="+mn-ea"/>
          <a:cs typeface="+mn-cs"/>
        </a:defRPr>
      </a:lvl4pPr>
      <a:lvl5pPr marL="1604566" indent="-178285" algn="l" defTabSz="713141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4" kern="1200">
          <a:solidFill>
            <a:schemeClr val="tx1"/>
          </a:solidFill>
          <a:latin typeface="+mn-lt"/>
          <a:ea typeface="+mn-ea"/>
          <a:cs typeface="+mn-cs"/>
        </a:defRPr>
      </a:lvl5pPr>
      <a:lvl6pPr marL="1961137" indent="-178285" algn="l" defTabSz="713141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4" kern="1200">
          <a:solidFill>
            <a:schemeClr val="tx1"/>
          </a:solidFill>
          <a:latin typeface="+mn-lt"/>
          <a:ea typeface="+mn-ea"/>
          <a:cs typeface="+mn-cs"/>
        </a:defRPr>
      </a:lvl6pPr>
      <a:lvl7pPr marL="2317707" indent="-178285" algn="l" defTabSz="713141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4" kern="1200">
          <a:solidFill>
            <a:schemeClr val="tx1"/>
          </a:solidFill>
          <a:latin typeface="+mn-lt"/>
          <a:ea typeface="+mn-ea"/>
          <a:cs typeface="+mn-cs"/>
        </a:defRPr>
      </a:lvl7pPr>
      <a:lvl8pPr marL="2674277" indent="-178285" algn="l" defTabSz="713141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4" kern="1200">
          <a:solidFill>
            <a:schemeClr val="tx1"/>
          </a:solidFill>
          <a:latin typeface="+mn-lt"/>
          <a:ea typeface="+mn-ea"/>
          <a:cs typeface="+mn-cs"/>
        </a:defRPr>
      </a:lvl8pPr>
      <a:lvl9pPr marL="3030847" indent="-178285" algn="l" defTabSz="713141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141" rtl="0" eaLnBrk="1" latinLnBrk="0" hangingPunct="1">
        <a:defRPr sz="1404" kern="1200">
          <a:solidFill>
            <a:schemeClr val="tx1"/>
          </a:solidFill>
          <a:latin typeface="+mn-lt"/>
          <a:ea typeface="+mn-ea"/>
          <a:cs typeface="+mn-cs"/>
        </a:defRPr>
      </a:lvl1pPr>
      <a:lvl2pPr marL="356570" algn="l" defTabSz="713141" rtl="0" eaLnBrk="1" latinLnBrk="0" hangingPunct="1">
        <a:defRPr sz="1404" kern="1200">
          <a:solidFill>
            <a:schemeClr val="tx1"/>
          </a:solidFill>
          <a:latin typeface="+mn-lt"/>
          <a:ea typeface="+mn-ea"/>
          <a:cs typeface="+mn-cs"/>
        </a:defRPr>
      </a:lvl2pPr>
      <a:lvl3pPr marL="713141" algn="l" defTabSz="713141" rtl="0" eaLnBrk="1" latinLnBrk="0" hangingPunct="1">
        <a:defRPr sz="1404" kern="1200">
          <a:solidFill>
            <a:schemeClr val="tx1"/>
          </a:solidFill>
          <a:latin typeface="+mn-lt"/>
          <a:ea typeface="+mn-ea"/>
          <a:cs typeface="+mn-cs"/>
        </a:defRPr>
      </a:lvl3pPr>
      <a:lvl4pPr marL="1069711" algn="l" defTabSz="713141" rtl="0" eaLnBrk="1" latinLnBrk="0" hangingPunct="1">
        <a:defRPr sz="1404" kern="1200">
          <a:solidFill>
            <a:schemeClr val="tx1"/>
          </a:solidFill>
          <a:latin typeface="+mn-lt"/>
          <a:ea typeface="+mn-ea"/>
          <a:cs typeface="+mn-cs"/>
        </a:defRPr>
      </a:lvl4pPr>
      <a:lvl5pPr marL="1426281" algn="l" defTabSz="713141" rtl="0" eaLnBrk="1" latinLnBrk="0" hangingPunct="1">
        <a:defRPr sz="1404" kern="1200">
          <a:solidFill>
            <a:schemeClr val="tx1"/>
          </a:solidFill>
          <a:latin typeface="+mn-lt"/>
          <a:ea typeface="+mn-ea"/>
          <a:cs typeface="+mn-cs"/>
        </a:defRPr>
      </a:lvl5pPr>
      <a:lvl6pPr marL="1782851" algn="l" defTabSz="713141" rtl="0" eaLnBrk="1" latinLnBrk="0" hangingPunct="1">
        <a:defRPr sz="1404" kern="1200">
          <a:solidFill>
            <a:schemeClr val="tx1"/>
          </a:solidFill>
          <a:latin typeface="+mn-lt"/>
          <a:ea typeface="+mn-ea"/>
          <a:cs typeface="+mn-cs"/>
        </a:defRPr>
      </a:lvl6pPr>
      <a:lvl7pPr marL="2139422" algn="l" defTabSz="713141" rtl="0" eaLnBrk="1" latinLnBrk="0" hangingPunct="1">
        <a:defRPr sz="1404" kern="1200">
          <a:solidFill>
            <a:schemeClr val="tx1"/>
          </a:solidFill>
          <a:latin typeface="+mn-lt"/>
          <a:ea typeface="+mn-ea"/>
          <a:cs typeface="+mn-cs"/>
        </a:defRPr>
      </a:lvl7pPr>
      <a:lvl8pPr marL="2495992" algn="l" defTabSz="713141" rtl="0" eaLnBrk="1" latinLnBrk="0" hangingPunct="1">
        <a:defRPr sz="1404" kern="1200">
          <a:solidFill>
            <a:schemeClr val="tx1"/>
          </a:solidFill>
          <a:latin typeface="+mn-lt"/>
          <a:ea typeface="+mn-ea"/>
          <a:cs typeface="+mn-cs"/>
        </a:defRPr>
      </a:lvl8pPr>
      <a:lvl9pPr marL="2852562" algn="l" defTabSz="713141" rtl="0" eaLnBrk="1" latinLnBrk="0" hangingPunct="1">
        <a:defRPr sz="14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35.png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em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56" y="532497"/>
            <a:ext cx="3882893" cy="38109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672080">
            <a:off x="3471162" y="4111504"/>
            <a:ext cx="4346684" cy="1251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864" b="1" i="1" dirty="0">
                <a:ln>
                  <a:solidFill>
                    <a:srgbClr val="FF0000"/>
                  </a:solidFill>
                </a:ln>
                <a:gradFill flip="none" rotWithShape="1">
                  <a:gsLst>
                    <a:gs pos="18000">
                      <a:srgbClr val="FF0000"/>
                    </a:gs>
                    <a:gs pos="51000">
                      <a:srgbClr val="1FBE04"/>
                    </a:gs>
                    <a:gs pos="82000">
                      <a:srgbClr val="FFFF00"/>
                    </a:gs>
                  </a:gsLst>
                  <a:lin ang="156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7488" b="1" i="1" dirty="0">
                <a:ln>
                  <a:solidFill>
                    <a:srgbClr val="FF0000"/>
                  </a:solidFill>
                </a:ln>
                <a:gradFill flip="none" rotWithShape="1">
                  <a:gsLst>
                    <a:gs pos="18000">
                      <a:srgbClr val="FF0000"/>
                    </a:gs>
                    <a:gs pos="51000">
                      <a:srgbClr val="1FBE04"/>
                    </a:gs>
                    <a:gs pos="82000">
                      <a:srgbClr val="FFFF00"/>
                    </a:gs>
                  </a:gsLst>
                  <a:lin ang="156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গতম </a:t>
            </a:r>
            <a:endParaRPr lang="en-US" sz="7488" b="1" i="1" dirty="0">
              <a:ln>
                <a:solidFill>
                  <a:srgbClr val="FF0000"/>
                </a:solidFill>
              </a:ln>
              <a:gradFill flip="none" rotWithShape="1">
                <a:gsLst>
                  <a:gs pos="18000">
                    <a:srgbClr val="FF0000"/>
                  </a:gs>
                  <a:gs pos="51000">
                    <a:srgbClr val="1FBE04"/>
                  </a:gs>
                  <a:gs pos="82000">
                    <a:srgbClr val="FFFF00"/>
                  </a:gs>
                </a:gsLst>
                <a:lin ang="156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20680001">
            <a:off x="4412318" y="5135351"/>
            <a:ext cx="3026728" cy="124236"/>
          </a:xfrm>
          <a:prstGeom prst="rect">
            <a:avLst/>
          </a:prstGeom>
          <a:gradFill flip="none" rotWithShape="1">
            <a:gsLst>
              <a:gs pos="20000">
                <a:srgbClr val="FF0000"/>
              </a:gs>
              <a:gs pos="43000">
                <a:srgbClr val="00B050"/>
              </a:gs>
              <a:gs pos="6500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72"/>
          </a:p>
        </p:txBody>
      </p:sp>
    </p:spTree>
    <p:extLst>
      <p:ext uri="{BB962C8B-B14F-4D97-AF65-F5344CB8AC3E}">
        <p14:creationId xmlns:p14="http://schemas.microsoft.com/office/powerpoint/2010/main" val="3185640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62" y="1219200"/>
            <a:ext cx="4875727" cy="2688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92162" y="4267200"/>
            <a:ext cx="7898674" cy="1694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কুষ্ঠরোগীদের শরীরে দুর্গন্ধময় দগদগে ঘা অসুখটা ছোঁয়াচে ভেবে সবাই দূরে থাকে।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কিন্তু তিনি নিজের হাতে রোগীদের সেবা করতেন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এবং প্রতিষ্ঠা করেন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‘প্রেম নিবাস’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046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3962" y="762000"/>
            <a:ext cx="2117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/>
              <a:t>সরব পাঠ </a:t>
            </a:r>
            <a:endParaRPr lang="en-US" sz="3600" dirty="0"/>
          </a:p>
        </p:txBody>
      </p:sp>
      <p:pic>
        <p:nvPicPr>
          <p:cNvPr id="3" name="Picture 2" descr="IMG_20140821_001147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t="13848" b="11429"/>
          <a:stretch/>
        </p:blipFill>
        <p:spPr>
          <a:xfrm>
            <a:off x="2773362" y="1981200"/>
            <a:ext cx="4372567" cy="297180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732253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t="-17000" r="-1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3708251" y="781253"/>
            <a:ext cx="294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61870" y="5326129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লেখিকার উল্লেখযোগ্য গ্রন্থগুলোর নাম লিখ।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92962" y="1287658"/>
            <a:ext cx="2012089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৫ মিনিট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251" y="2556146"/>
            <a:ext cx="2895600" cy="24550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Oval 7"/>
          <p:cNvSpPr/>
          <p:nvPr/>
        </p:nvSpPr>
        <p:spPr>
          <a:xfrm>
            <a:off x="761870" y="973758"/>
            <a:ext cx="2667000" cy="24213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++++++++++++++++++++++++++++++++ +++++++++++++++++++++++++++++++++++++++++++++++++++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57271" y="1618958"/>
            <a:ext cx="746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CITISUN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41754" y="2666845"/>
            <a:ext cx="8570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QUIRTZ</a:t>
            </a:r>
            <a:endParaRPr lang="en-US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12490" y="2392210"/>
            <a:ext cx="182880" cy="246339"/>
            <a:chOff x="263624" y="3734573"/>
            <a:chExt cx="579877" cy="394926"/>
          </a:xfrm>
        </p:grpSpPr>
        <p:sp>
          <p:nvSpPr>
            <p:cNvPr id="12" name="Freeform 11"/>
            <p:cNvSpPr/>
            <p:nvPr/>
          </p:nvSpPr>
          <p:spPr>
            <a:xfrm>
              <a:off x="470325" y="3846247"/>
              <a:ext cx="41888" cy="33919"/>
            </a:xfrm>
            <a:custGeom>
              <a:avLst/>
              <a:gdLst>
                <a:gd name="connsiteX0" fmla="*/ 20944 w 41888"/>
                <a:gd name="connsiteY0" fmla="*/ 0 h 33919"/>
                <a:gd name="connsiteX1" fmla="*/ 41888 w 41888"/>
                <a:gd name="connsiteY1" fmla="*/ 33919 h 33919"/>
                <a:gd name="connsiteX2" fmla="*/ 0 w 41888"/>
                <a:gd name="connsiteY2" fmla="*/ 33919 h 33919"/>
                <a:gd name="connsiteX3" fmla="*/ 20944 w 41888"/>
                <a:gd name="connsiteY3" fmla="*/ 0 h 3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88" h="33919">
                  <a:moveTo>
                    <a:pt x="20944" y="0"/>
                  </a:moveTo>
                  <a:lnTo>
                    <a:pt x="41888" y="33919"/>
                  </a:lnTo>
                  <a:lnTo>
                    <a:pt x="0" y="33919"/>
                  </a:lnTo>
                  <a:lnTo>
                    <a:pt x="20944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88069" y="3870864"/>
              <a:ext cx="56460" cy="32517"/>
            </a:xfrm>
            <a:custGeom>
              <a:avLst/>
              <a:gdLst>
                <a:gd name="connsiteX0" fmla="*/ 0 w 56460"/>
                <a:gd name="connsiteY0" fmla="*/ 0 h 32517"/>
                <a:gd name="connsiteX1" fmla="*/ 56460 w 56460"/>
                <a:gd name="connsiteY1" fmla="*/ 15458 h 32517"/>
                <a:gd name="connsiteX2" fmla="*/ 26841 w 56460"/>
                <a:gd name="connsiteY2" fmla="*/ 32517 h 32517"/>
                <a:gd name="connsiteX3" fmla="*/ 0 w 56460"/>
                <a:gd name="connsiteY3" fmla="*/ 0 h 3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60" h="32517">
                  <a:moveTo>
                    <a:pt x="0" y="0"/>
                  </a:moveTo>
                  <a:lnTo>
                    <a:pt x="56460" y="15458"/>
                  </a:lnTo>
                  <a:lnTo>
                    <a:pt x="26841" y="32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38010" y="3870864"/>
              <a:ext cx="56446" cy="32517"/>
            </a:xfrm>
            <a:custGeom>
              <a:avLst/>
              <a:gdLst>
                <a:gd name="connsiteX0" fmla="*/ 56446 w 56446"/>
                <a:gd name="connsiteY0" fmla="*/ 0 h 32517"/>
                <a:gd name="connsiteX1" fmla="*/ 29619 w 56446"/>
                <a:gd name="connsiteY1" fmla="*/ 32517 h 32517"/>
                <a:gd name="connsiteX2" fmla="*/ 0 w 56446"/>
                <a:gd name="connsiteY2" fmla="*/ 15458 h 32517"/>
                <a:gd name="connsiteX3" fmla="*/ 56446 w 56446"/>
                <a:gd name="connsiteY3" fmla="*/ 0 h 3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46" h="32517">
                  <a:moveTo>
                    <a:pt x="56446" y="0"/>
                  </a:moveTo>
                  <a:lnTo>
                    <a:pt x="29619" y="32517"/>
                  </a:lnTo>
                  <a:lnTo>
                    <a:pt x="0" y="15458"/>
                  </a:lnTo>
                  <a:lnTo>
                    <a:pt x="56446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18298" y="3888272"/>
              <a:ext cx="145942" cy="84054"/>
            </a:xfrm>
            <a:custGeom>
              <a:avLst/>
              <a:gdLst>
                <a:gd name="connsiteX0" fmla="*/ 72971 w 145942"/>
                <a:gd name="connsiteY0" fmla="*/ 0 h 84054"/>
                <a:gd name="connsiteX1" fmla="*/ 145942 w 145942"/>
                <a:gd name="connsiteY1" fmla="*/ 42027 h 84054"/>
                <a:gd name="connsiteX2" fmla="*/ 72971 w 145942"/>
                <a:gd name="connsiteY2" fmla="*/ 84054 h 84054"/>
                <a:gd name="connsiteX3" fmla="*/ 0 w 145942"/>
                <a:gd name="connsiteY3" fmla="*/ 42027 h 84054"/>
                <a:gd name="connsiteX4" fmla="*/ 72971 w 145942"/>
                <a:gd name="connsiteY4" fmla="*/ 0 h 8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942" h="84054">
                  <a:moveTo>
                    <a:pt x="72971" y="0"/>
                  </a:moveTo>
                  <a:cubicBezTo>
                    <a:pt x="113272" y="0"/>
                    <a:pt x="145942" y="18816"/>
                    <a:pt x="145942" y="42027"/>
                  </a:cubicBezTo>
                  <a:cubicBezTo>
                    <a:pt x="145942" y="65238"/>
                    <a:pt x="113272" y="84054"/>
                    <a:pt x="72971" y="84054"/>
                  </a:cubicBezTo>
                  <a:cubicBezTo>
                    <a:pt x="32671" y="84054"/>
                    <a:pt x="0" y="65238"/>
                    <a:pt x="0" y="42027"/>
                  </a:cubicBezTo>
                  <a:cubicBezTo>
                    <a:pt x="0" y="18816"/>
                    <a:pt x="32671" y="0"/>
                    <a:pt x="72971" y="0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78738" y="3906871"/>
              <a:ext cx="322013" cy="132503"/>
            </a:xfrm>
            <a:custGeom>
              <a:avLst/>
              <a:gdLst>
                <a:gd name="connsiteX0" fmla="*/ 196555 w 322013"/>
                <a:gd name="connsiteY0" fmla="*/ 0 h 132503"/>
                <a:gd name="connsiteX1" fmla="*/ 321446 w 322013"/>
                <a:gd name="connsiteY1" fmla="*/ 98381 h 132503"/>
                <a:gd name="connsiteX2" fmla="*/ 322013 w 322013"/>
                <a:gd name="connsiteY2" fmla="*/ 132503 h 132503"/>
                <a:gd name="connsiteX3" fmla="*/ 0 w 322013"/>
                <a:gd name="connsiteY3" fmla="*/ 132503 h 132503"/>
                <a:gd name="connsiteX4" fmla="*/ 85794 w 322013"/>
                <a:gd name="connsiteY4" fmla="*/ 74667 h 132503"/>
                <a:gd name="connsiteX5" fmla="*/ 115719 w 322013"/>
                <a:gd name="connsiteY5" fmla="*/ 82858 h 132503"/>
                <a:gd name="connsiteX6" fmla="*/ 100679 w 322013"/>
                <a:gd name="connsiteY6" fmla="*/ 64633 h 132503"/>
                <a:gd name="connsiteX7" fmla="*/ 196555 w 322013"/>
                <a:gd name="connsiteY7" fmla="*/ 0 h 132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2013" h="132503">
                  <a:moveTo>
                    <a:pt x="196555" y="0"/>
                  </a:moveTo>
                  <a:lnTo>
                    <a:pt x="321446" y="98381"/>
                  </a:lnTo>
                  <a:lnTo>
                    <a:pt x="322013" y="132503"/>
                  </a:lnTo>
                  <a:lnTo>
                    <a:pt x="0" y="132503"/>
                  </a:lnTo>
                  <a:lnTo>
                    <a:pt x="85794" y="74667"/>
                  </a:lnTo>
                  <a:lnTo>
                    <a:pt x="115719" y="82858"/>
                  </a:lnTo>
                  <a:lnTo>
                    <a:pt x="100679" y="64633"/>
                  </a:lnTo>
                  <a:lnTo>
                    <a:pt x="196555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45327" y="3918238"/>
              <a:ext cx="58894" cy="24125"/>
            </a:xfrm>
            <a:custGeom>
              <a:avLst/>
              <a:gdLst>
                <a:gd name="connsiteX0" fmla="*/ 58894 w 58894"/>
                <a:gd name="connsiteY0" fmla="*/ 0 h 24125"/>
                <a:gd name="connsiteX1" fmla="*/ 58894 w 58894"/>
                <a:gd name="connsiteY1" fmla="*/ 24125 h 24125"/>
                <a:gd name="connsiteX2" fmla="*/ 0 w 58894"/>
                <a:gd name="connsiteY2" fmla="*/ 12062 h 24125"/>
                <a:gd name="connsiteX3" fmla="*/ 58894 w 58894"/>
                <a:gd name="connsiteY3" fmla="*/ 0 h 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894" h="24125">
                  <a:moveTo>
                    <a:pt x="58894" y="0"/>
                  </a:moveTo>
                  <a:lnTo>
                    <a:pt x="58894" y="24125"/>
                  </a:lnTo>
                  <a:lnTo>
                    <a:pt x="0" y="12062"/>
                  </a:lnTo>
                  <a:lnTo>
                    <a:pt x="58894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78317" y="3918238"/>
              <a:ext cx="58894" cy="24125"/>
            </a:xfrm>
            <a:custGeom>
              <a:avLst/>
              <a:gdLst>
                <a:gd name="connsiteX0" fmla="*/ 0 w 58894"/>
                <a:gd name="connsiteY0" fmla="*/ 0 h 24125"/>
                <a:gd name="connsiteX1" fmla="*/ 58894 w 58894"/>
                <a:gd name="connsiteY1" fmla="*/ 12062 h 24125"/>
                <a:gd name="connsiteX2" fmla="*/ 0 w 58894"/>
                <a:gd name="connsiteY2" fmla="*/ 24125 h 24125"/>
                <a:gd name="connsiteX3" fmla="*/ 0 w 58894"/>
                <a:gd name="connsiteY3" fmla="*/ 0 h 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894" h="24125">
                  <a:moveTo>
                    <a:pt x="0" y="0"/>
                  </a:moveTo>
                  <a:lnTo>
                    <a:pt x="58894" y="12062"/>
                  </a:lnTo>
                  <a:lnTo>
                    <a:pt x="0" y="24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88069" y="3957220"/>
              <a:ext cx="56460" cy="32509"/>
            </a:xfrm>
            <a:custGeom>
              <a:avLst/>
              <a:gdLst>
                <a:gd name="connsiteX0" fmla="*/ 26841 w 56460"/>
                <a:gd name="connsiteY0" fmla="*/ 0 h 32509"/>
                <a:gd name="connsiteX1" fmla="*/ 56460 w 56460"/>
                <a:gd name="connsiteY1" fmla="*/ 17058 h 32509"/>
                <a:gd name="connsiteX2" fmla="*/ 0 w 56460"/>
                <a:gd name="connsiteY2" fmla="*/ 32509 h 32509"/>
                <a:gd name="connsiteX3" fmla="*/ 26841 w 56460"/>
                <a:gd name="connsiteY3" fmla="*/ 0 h 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60" h="32509">
                  <a:moveTo>
                    <a:pt x="26841" y="0"/>
                  </a:moveTo>
                  <a:lnTo>
                    <a:pt x="56460" y="17058"/>
                  </a:lnTo>
                  <a:lnTo>
                    <a:pt x="0" y="32509"/>
                  </a:lnTo>
                  <a:lnTo>
                    <a:pt x="26841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38010" y="3957219"/>
              <a:ext cx="41406" cy="24318"/>
            </a:xfrm>
            <a:custGeom>
              <a:avLst/>
              <a:gdLst>
                <a:gd name="connsiteX0" fmla="*/ 29619 w 41406"/>
                <a:gd name="connsiteY0" fmla="*/ 0 h 24318"/>
                <a:gd name="connsiteX1" fmla="*/ 41406 w 41406"/>
                <a:gd name="connsiteY1" fmla="*/ 14284 h 24318"/>
                <a:gd name="connsiteX2" fmla="*/ 26521 w 41406"/>
                <a:gd name="connsiteY2" fmla="*/ 24318 h 24318"/>
                <a:gd name="connsiteX3" fmla="*/ 0 w 41406"/>
                <a:gd name="connsiteY3" fmla="*/ 17058 h 24318"/>
                <a:gd name="connsiteX4" fmla="*/ 29619 w 41406"/>
                <a:gd name="connsiteY4" fmla="*/ 0 h 2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06" h="24318">
                  <a:moveTo>
                    <a:pt x="29619" y="0"/>
                  </a:moveTo>
                  <a:lnTo>
                    <a:pt x="41406" y="14284"/>
                  </a:lnTo>
                  <a:lnTo>
                    <a:pt x="26521" y="24318"/>
                  </a:lnTo>
                  <a:lnTo>
                    <a:pt x="0" y="17058"/>
                  </a:lnTo>
                  <a:lnTo>
                    <a:pt x="29619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70325" y="3980434"/>
              <a:ext cx="41888" cy="33918"/>
            </a:xfrm>
            <a:custGeom>
              <a:avLst/>
              <a:gdLst>
                <a:gd name="connsiteX0" fmla="*/ 0 w 41888"/>
                <a:gd name="connsiteY0" fmla="*/ 0 h 33918"/>
                <a:gd name="connsiteX1" fmla="*/ 41888 w 41888"/>
                <a:gd name="connsiteY1" fmla="*/ 0 h 33918"/>
                <a:gd name="connsiteX2" fmla="*/ 20944 w 41888"/>
                <a:gd name="connsiteY2" fmla="*/ 33918 h 33918"/>
                <a:gd name="connsiteX3" fmla="*/ 0 w 41888"/>
                <a:gd name="connsiteY3" fmla="*/ 0 h 33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88" h="33918">
                  <a:moveTo>
                    <a:pt x="0" y="0"/>
                  </a:moveTo>
                  <a:lnTo>
                    <a:pt x="41888" y="0"/>
                  </a:lnTo>
                  <a:lnTo>
                    <a:pt x="20944" y="339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63624" y="3734573"/>
              <a:ext cx="411668" cy="304800"/>
            </a:xfrm>
            <a:custGeom>
              <a:avLst/>
              <a:gdLst>
                <a:gd name="connsiteX0" fmla="*/ 192942 w 411668"/>
                <a:gd name="connsiteY0" fmla="*/ 0 h 304800"/>
                <a:gd name="connsiteX1" fmla="*/ 411668 w 411668"/>
                <a:gd name="connsiteY1" fmla="*/ 172297 h 304800"/>
                <a:gd name="connsiteX2" fmla="*/ 315792 w 411668"/>
                <a:gd name="connsiteY2" fmla="*/ 236930 h 304800"/>
                <a:gd name="connsiteX3" fmla="*/ 304005 w 411668"/>
                <a:gd name="connsiteY3" fmla="*/ 222646 h 304800"/>
                <a:gd name="connsiteX4" fmla="*/ 274386 w 411668"/>
                <a:gd name="connsiteY4" fmla="*/ 239704 h 304800"/>
                <a:gd name="connsiteX5" fmla="*/ 300907 w 411668"/>
                <a:gd name="connsiteY5" fmla="*/ 246964 h 304800"/>
                <a:gd name="connsiteX6" fmla="*/ 215113 w 411668"/>
                <a:gd name="connsiteY6" fmla="*/ 304800 h 304800"/>
                <a:gd name="connsiteX7" fmla="*/ 0 w 411668"/>
                <a:gd name="connsiteY7" fmla="*/ 304800 h 304800"/>
                <a:gd name="connsiteX8" fmla="*/ 192942 w 411668"/>
                <a:gd name="connsiteY8" fmla="*/ 0 h 304800"/>
                <a:gd name="connsiteX9" fmla="*/ 227645 w 411668"/>
                <a:gd name="connsiteY9" fmla="*/ 111673 h 304800"/>
                <a:gd name="connsiteX10" fmla="*/ 206701 w 411668"/>
                <a:gd name="connsiteY10" fmla="*/ 145592 h 304800"/>
                <a:gd name="connsiteX11" fmla="*/ 248589 w 411668"/>
                <a:gd name="connsiteY11" fmla="*/ 145592 h 304800"/>
                <a:gd name="connsiteX12" fmla="*/ 227645 w 411668"/>
                <a:gd name="connsiteY12" fmla="*/ 111673 h 304800"/>
                <a:gd name="connsiteX13" fmla="*/ 330832 w 411668"/>
                <a:gd name="connsiteY13" fmla="*/ 136290 h 304800"/>
                <a:gd name="connsiteX14" fmla="*/ 274386 w 411668"/>
                <a:gd name="connsiteY14" fmla="*/ 151748 h 304800"/>
                <a:gd name="connsiteX15" fmla="*/ 304005 w 411668"/>
                <a:gd name="connsiteY15" fmla="*/ 168807 h 304800"/>
                <a:gd name="connsiteX16" fmla="*/ 330832 w 411668"/>
                <a:gd name="connsiteY16" fmla="*/ 136290 h 304800"/>
                <a:gd name="connsiteX17" fmla="*/ 124445 w 411668"/>
                <a:gd name="connsiteY17" fmla="*/ 136290 h 304800"/>
                <a:gd name="connsiteX18" fmla="*/ 151286 w 411668"/>
                <a:gd name="connsiteY18" fmla="*/ 168807 h 304800"/>
                <a:gd name="connsiteX19" fmla="*/ 180905 w 411668"/>
                <a:gd name="connsiteY19" fmla="*/ 151748 h 304800"/>
                <a:gd name="connsiteX20" fmla="*/ 124445 w 411668"/>
                <a:gd name="connsiteY20" fmla="*/ 136290 h 304800"/>
                <a:gd name="connsiteX21" fmla="*/ 227645 w 411668"/>
                <a:gd name="connsiteY21" fmla="*/ 153699 h 304800"/>
                <a:gd name="connsiteX22" fmla="*/ 154674 w 411668"/>
                <a:gd name="connsiteY22" fmla="*/ 195726 h 304800"/>
                <a:gd name="connsiteX23" fmla="*/ 227645 w 411668"/>
                <a:gd name="connsiteY23" fmla="*/ 237753 h 304800"/>
                <a:gd name="connsiteX24" fmla="*/ 300616 w 411668"/>
                <a:gd name="connsiteY24" fmla="*/ 195726 h 304800"/>
                <a:gd name="connsiteX25" fmla="*/ 227645 w 411668"/>
                <a:gd name="connsiteY25" fmla="*/ 153699 h 304800"/>
                <a:gd name="connsiteX26" fmla="*/ 314693 w 411668"/>
                <a:gd name="connsiteY26" fmla="*/ 183664 h 304800"/>
                <a:gd name="connsiteX27" fmla="*/ 314693 w 411668"/>
                <a:gd name="connsiteY27" fmla="*/ 207789 h 304800"/>
                <a:gd name="connsiteX28" fmla="*/ 373587 w 411668"/>
                <a:gd name="connsiteY28" fmla="*/ 195726 h 304800"/>
                <a:gd name="connsiteX29" fmla="*/ 314693 w 411668"/>
                <a:gd name="connsiteY29" fmla="*/ 183664 h 304800"/>
                <a:gd name="connsiteX30" fmla="*/ 140597 w 411668"/>
                <a:gd name="connsiteY30" fmla="*/ 183664 h 304800"/>
                <a:gd name="connsiteX31" fmla="*/ 81703 w 411668"/>
                <a:gd name="connsiteY31" fmla="*/ 195726 h 304800"/>
                <a:gd name="connsiteX32" fmla="*/ 140597 w 411668"/>
                <a:gd name="connsiteY32" fmla="*/ 207789 h 304800"/>
                <a:gd name="connsiteX33" fmla="*/ 140597 w 411668"/>
                <a:gd name="connsiteY33" fmla="*/ 183664 h 304800"/>
                <a:gd name="connsiteX34" fmla="*/ 151286 w 411668"/>
                <a:gd name="connsiteY34" fmla="*/ 222646 h 304800"/>
                <a:gd name="connsiteX35" fmla="*/ 124445 w 411668"/>
                <a:gd name="connsiteY35" fmla="*/ 255155 h 304800"/>
                <a:gd name="connsiteX36" fmla="*/ 180905 w 411668"/>
                <a:gd name="connsiteY36" fmla="*/ 239704 h 304800"/>
                <a:gd name="connsiteX37" fmla="*/ 151286 w 411668"/>
                <a:gd name="connsiteY37" fmla="*/ 222646 h 304800"/>
                <a:gd name="connsiteX38" fmla="*/ 206701 w 411668"/>
                <a:gd name="connsiteY38" fmla="*/ 245861 h 304800"/>
                <a:gd name="connsiteX39" fmla="*/ 227645 w 411668"/>
                <a:gd name="connsiteY39" fmla="*/ 279779 h 304800"/>
                <a:gd name="connsiteX40" fmla="*/ 248589 w 411668"/>
                <a:gd name="connsiteY40" fmla="*/ 245861 h 304800"/>
                <a:gd name="connsiteX41" fmla="*/ 206701 w 411668"/>
                <a:gd name="connsiteY41" fmla="*/ 245861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11668" h="304800">
                  <a:moveTo>
                    <a:pt x="192942" y="0"/>
                  </a:moveTo>
                  <a:lnTo>
                    <a:pt x="411668" y="172297"/>
                  </a:lnTo>
                  <a:lnTo>
                    <a:pt x="315792" y="236930"/>
                  </a:lnTo>
                  <a:lnTo>
                    <a:pt x="304005" y="222646"/>
                  </a:lnTo>
                  <a:lnTo>
                    <a:pt x="274386" y="239704"/>
                  </a:lnTo>
                  <a:lnTo>
                    <a:pt x="300907" y="246964"/>
                  </a:lnTo>
                  <a:lnTo>
                    <a:pt x="215113" y="304800"/>
                  </a:lnTo>
                  <a:lnTo>
                    <a:pt x="0" y="304800"/>
                  </a:lnTo>
                  <a:lnTo>
                    <a:pt x="192942" y="0"/>
                  </a:lnTo>
                  <a:close/>
                  <a:moveTo>
                    <a:pt x="227645" y="111673"/>
                  </a:moveTo>
                  <a:lnTo>
                    <a:pt x="206701" y="145592"/>
                  </a:lnTo>
                  <a:lnTo>
                    <a:pt x="248589" y="145592"/>
                  </a:lnTo>
                  <a:lnTo>
                    <a:pt x="227645" y="111673"/>
                  </a:lnTo>
                  <a:close/>
                  <a:moveTo>
                    <a:pt x="330832" y="136290"/>
                  </a:moveTo>
                  <a:lnTo>
                    <a:pt x="274386" y="151748"/>
                  </a:lnTo>
                  <a:lnTo>
                    <a:pt x="304005" y="168807"/>
                  </a:lnTo>
                  <a:lnTo>
                    <a:pt x="330832" y="136290"/>
                  </a:lnTo>
                  <a:close/>
                  <a:moveTo>
                    <a:pt x="124445" y="136290"/>
                  </a:moveTo>
                  <a:lnTo>
                    <a:pt x="151286" y="168807"/>
                  </a:lnTo>
                  <a:lnTo>
                    <a:pt x="180905" y="151748"/>
                  </a:lnTo>
                  <a:lnTo>
                    <a:pt x="124445" y="136290"/>
                  </a:lnTo>
                  <a:close/>
                  <a:moveTo>
                    <a:pt x="227645" y="153699"/>
                  </a:moveTo>
                  <a:cubicBezTo>
                    <a:pt x="187345" y="153699"/>
                    <a:pt x="154674" y="172515"/>
                    <a:pt x="154674" y="195726"/>
                  </a:cubicBezTo>
                  <a:cubicBezTo>
                    <a:pt x="154674" y="218937"/>
                    <a:pt x="187345" y="237753"/>
                    <a:pt x="227645" y="237753"/>
                  </a:cubicBezTo>
                  <a:cubicBezTo>
                    <a:pt x="267946" y="237753"/>
                    <a:pt x="300616" y="218937"/>
                    <a:pt x="300616" y="195726"/>
                  </a:cubicBezTo>
                  <a:cubicBezTo>
                    <a:pt x="300616" y="172515"/>
                    <a:pt x="267946" y="153699"/>
                    <a:pt x="227645" y="153699"/>
                  </a:cubicBezTo>
                  <a:close/>
                  <a:moveTo>
                    <a:pt x="314693" y="183664"/>
                  </a:moveTo>
                  <a:lnTo>
                    <a:pt x="314693" y="207789"/>
                  </a:lnTo>
                  <a:lnTo>
                    <a:pt x="373587" y="195726"/>
                  </a:lnTo>
                  <a:lnTo>
                    <a:pt x="314693" y="183664"/>
                  </a:lnTo>
                  <a:close/>
                  <a:moveTo>
                    <a:pt x="140597" y="183664"/>
                  </a:moveTo>
                  <a:lnTo>
                    <a:pt x="81703" y="195726"/>
                  </a:lnTo>
                  <a:lnTo>
                    <a:pt x="140597" y="207789"/>
                  </a:lnTo>
                  <a:lnTo>
                    <a:pt x="140597" y="183664"/>
                  </a:lnTo>
                  <a:close/>
                  <a:moveTo>
                    <a:pt x="151286" y="222646"/>
                  </a:moveTo>
                  <a:lnTo>
                    <a:pt x="124445" y="255155"/>
                  </a:lnTo>
                  <a:lnTo>
                    <a:pt x="180905" y="239704"/>
                  </a:lnTo>
                  <a:lnTo>
                    <a:pt x="151286" y="222646"/>
                  </a:lnTo>
                  <a:close/>
                  <a:moveTo>
                    <a:pt x="206701" y="245861"/>
                  </a:moveTo>
                  <a:lnTo>
                    <a:pt x="227645" y="279779"/>
                  </a:lnTo>
                  <a:lnTo>
                    <a:pt x="248589" y="245861"/>
                  </a:lnTo>
                  <a:lnTo>
                    <a:pt x="206701" y="245861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75293" y="3824699"/>
              <a:ext cx="124891" cy="180553"/>
            </a:xfrm>
            <a:custGeom>
              <a:avLst/>
              <a:gdLst>
                <a:gd name="connsiteX0" fmla="*/ 121893 w 124891"/>
                <a:gd name="connsiteY0" fmla="*/ 0 h 180553"/>
                <a:gd name="connsiteX1" fmla="*/ 124891 w 124891"/>
                <a:gd name="connsiteY1" fmla="*/ 180553 h 180553"/>
                <a:gd name="connsiteX2" fmla="*/ 0 w 124891"/>
                <a:gd name="connsiteY2" fmla="*/ 82172 h 180553"/>
                <a:gd name="connsiteX3" fmla="*/ 121893 w 124891"/>
                <a:gd name="connsiteY3" fmla="*/ 0 h 18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891" h="180553">
                  <a:moveTo>
                    <a:pt x="121893" y="0"/>
                  </a:moveTo>
                  <a:lnTo>
                    <a:pt x="124891" y="180553"/>
                  </a:lnTo>
                  <a:lnTo>
                    <a:pt x="0" y="82172"/>
                  </a:lnTo>
                  <a:lnTo>
                    <a:pt x="121893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64532" y="3971504"/>
              <a:ext cx="29925" cy="18225"/>
            </a:xfrm>
            <a:custGeom>
              <a:avLst/>
              <a:gdLst>
                <a:gd name="connsiteX0" fmla="*/ 14885 w 29925"/>
                <a:gd name="connsiteY0" fmla="*/ 0 h 18225"/>
                <a:gd name="connsiteX1" fmla="*/ 29925 w 29925"/>
                <a:gd name="connsiteY1" fmla="*/ 18225 h 18225"/>
                <a:gd name="connsiteX2" fmla="*/ 0 w 29925"/>
                <a:gd name="connsiteY2" fmla="*/ 10034 h 18225"/>
                <a:gd name="connsiteX3" fmla="*/ 14885 w 29925"/>
                <a:gd name="connsiteY3" fmla="*/ 0 h 1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25" h="18225">
                  <a:moveTo>
                    <a:pt x="14885" y="0"/>
                  </a:moveTo>
                  <a:lnTo>
                    <a:pt x="29925" y="18225"/>
                  </a:lnTo>
                  <a:lnTo>
                    <a:pt x="0" y="10034"/>
                  </a:lnTo>
                  <a:lnTo>
                    <a:pt x="14885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800184" y="4005251"/>
              <a:ext cx="43317" cy="34122"/>
            </a:xfrm>
            <a:custGeom>
              <a:avLst/>
              <a:gdLst>
                <a:gd name="connsiteX0" fmla="*/ 0 w 43317"/>
                <a:gd name="connsiteY0" fmla="*/ 0 h 34122"/>
                <a:gd name="connsiteX1" fmla="*/ 43317 w 43317"/>
                <a:gd name="connsiteY1" fmla="*/ 34122 h 34122"/>
                <a:gd name="connsiteX2" fmla="*/ 567 w 43317"/>
                <a:gd name="connsiteY2" fmla="*/ 34122 h 34122"/>
                <a:gd name="connsiteX3" fmla="*/ 0 w 43317"/>
                <a:gd name="connsiteY3" fmla="*/ 0 h 3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17" h="34122">
                  <a:moveTo>
                    <a:pt x="0" y="0"/>
                  </a:moveTo>
                  <a:lnTo>
                    <a:pt x="43317" y="34122"/>
                  </a:lnTo>
                  <a:lnTo>
                    <a:pt x="567" y="34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45046" y="4039374"/>
              <a:ext cx="457200" cy="90125"/>
            </a:xfrm>
            <a:custGeom>
              <a:avLst/>
              <a:gdLst>
                <a:gd name="connsiteX0" fmla="*/ 133691 w 457200"/>
                <a:gd name="connsiteY0" fmla="*/ 0 h 90125"/>
                <a:gd name="connsiteX1" fmla="*/ 455704 w 457200"/>
                <a:gd name="connsiteY1" fmla="*/ 0 h 90125"/>
                <a:gd name="connsiteX2" fmla="*/ 457200 w 457200"/>
                <a:gd name="connsiteY2" fmla="*/ 90125 h 90125"/>
                <a:gd name="connsiteX3" fmla="*/ 0 w 457200"/>
                <a:gd name="connsiteY3" fmla="*/ 90125 h 90125"/>
                <a:gd name="connsiteX4" fmla="*/ 133691 w 457200"/>
                <a:gd name="connsiteY4" fmla="*/ 0 h 9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0" h="90125">
                  <a:moveTo>
                    <a:pt x="133691" y="0"/>
                  </a:moveTo>
                  <a:lnTo>
                    <a:pt x="455704" y="0"/>
                  </a:lnTo>
                  <a:lnTo>
                    <a:pt x="457200" y="90125"/>
                  </a:lnTo>
                  <a:lnTo>
                    <a:pt x="0" y="90125"/>
                  </a:lnTo>
                  <a:lnTo>
                    <a:pt x="133691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109981" y="1551416"/>
            <a:ext cx="1594959" cy="1496731"/>
            <a:chOff x="6278561" y="1589368"/>
            <a:chExt cx="1594959" cy="1496731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7037422" y="1589368"/>
              <a:ext cx="836098" cy="7431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6278561" y="2247899"/>
              <a:ext cx="921201" cy="838200"/>
            </a:xfrm>
            <a:prstGeom prst="straightConnector1">
              <a:avLst/>
            </a:prstGeom>
            <a:ln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Isosceles Triangle 29"/>
          <p:cNvSpPr/>
          <p:nvPr/>
        </p:nvSpPr>
        <p:spPr>
          <a:xfrm rot="5227101">
            <a:off x="2221000" y="1861356"/>
            <a:ext cx="165512" cy="70811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1889205" y="1474051"/>
            <a:ext cx="152400" cy="799956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875566" y="2133600"/>
            <a:ext cx="182880" cy="18288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flipH="1">
            <a:off x="1956830" y="1176301"/>
            <a:ext cx="73480" cy="11135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flipV="1">
            <a:off x="1988263" y="3008263"/>
            <a:ext cx="70183" cy="1331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flipV="1">
            <a:off x="2996582" y="2161552"/>
            <a:ext cx="120972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flipH="1" flipV="1">
            <a:off x="931476" y="2204300"/>
            <a:ext cx="111574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49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3362" y="457200"/>
            <a:ext cx="1906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মূল্যায়ন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271242" y="2404028"/>
            <a:ext cx="4732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/>
              <a:t>মাদার তেরেসার জন্মস্থান কোথায়? 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71242" y="1493833"/>
            <a:ext cx="233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/>
              <a:t>প্রেম নিবাস কি?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71242" y="3314224"/>
            <a:ext cx="4459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/>
              <a:t>তিনি কত সালে ঢাকায় আসেন?  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71242" y="4207346"/>
            <a:ext cx="42049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/>
              <a:t>মাদার তেরেসার ৩টি সেবামূলক</a:t>
            </a:r>
          </a:p>
          <a:p>
            <a:r>
              <a:rPr lang="bn-IN" sz="2400" dirty="0" smtClean="0"/>
              <a:t> প্রতিষ্টানের নাম বল?  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71242" y="5377468"/>
            <a:ext cx="3847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/>
              <a:t>তিনি কত সালে মারা যান?    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13" b="100000" l="5572" r="99707">
                        <a14:foregroundMark x1="24927" y1="70815" x2="24927" y2="70815"/>
                        <a14:foregroundMark x1="25220" y1="66094" x2="29912" y2="53219"/>
                        <a14:foregroundMark x1="31672" y1="53648" x2="33431" y2="81974"/>
                        <a14:foregroundMark x1="35777" y1="62232" x2="58944" y2="52361"/>
                        <a14:foregroundMark x1="58944" y1="48069" x2="67449" y2="48069"/>
                        <a14:foregroundMark x1="67742" y1="48927" x2="77419" y2="50215"/>
                        <a14:foregroundMark x1="78006" y1="50644" x2="85044" y2="52361"/>
                        <a14:foregroundMark x1="86217" y1="52361" x2="89736" y2="53648"/>
                        <a14:foregroundMark x1="62757" y1="56652" x2="69795" y2="58798"/>
                        <a14:foregroundMark x1="37243" y1="66524" x2="38416" y2="73391"/>
                        <a14:foregroundMark x1="38710" y1="73820" x2="46041" y2="77682"/>
                        <a14:foregroundMark x1="63636" y1="65236" x2="67449" y2="68670"/>
                        <a14:foregroundMark x1="58651" y1="73820" x2="63636" y2="75107"/>
                        <a14:foregroundMark x1="55132" y1="78970" x2="57771" y2="83262"/>
                        <a14:foregroundMark x1="59824" y1="64807" x2="60117" y2="64807"/>
                        <a14:foregroundMark x1="60997" y1="63090" x2="61584" y2="63090"/>
                        <a14:foregroundMark x1="57771" y1="71674" x2="57771" y2="716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41" y="1278908"/>
            <a:ext cx="1101779" cy="7606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13" b="100000" l="5572" r="99707">
                        <a14:foregroundMark x1="24927" y1="70815" x2="24927" y2="70815"/>
                        <a14:foregroundMark x1="25220" y1="66094" x2="29912" y2="53219"/>
                        <a14:foregroundMark x1="31672" y1="53648" x2="33431" y2="81974"/>
                        <a14:foregroundMark x1="35777" y1="62232" x2="58944" y2="52361"/>
                        <a14:foregroundMark x1="58944" y1="48069" x2="67449" y2="48069"/>
                        <a14:foregroundMark x1="67742" y1="48927" x2="77419" y2="50215"/>
                        <a14:foregroundMark x1="78006" y1="50644" x2="85044" y2="52361"/>
                        <a14:foregroundMark x1="86217" y1="52361" x2="89736" y2="53648"/>
                        <a14:foregroundMark x1="62757" y1="56652" x2="69795" y2="58798"/>
                        <a14:foregroundMark x1="37243" y1="66524" x2="38416" y2="73391"/>
                        <a14:foregroundMark x1="38710" y1="73820" x2="46041" y2="77682"/>
                        <a14:foregroundMark x1="63636" y1="65236" x2="67449" y2="68670"/>
                        <a14:foregroundMark x1="58651" y1="73820" x2="63636" y2="75107"/>
                        <a14:foregroundMark x1="55132" y1="78970" x2="57771" y2="83262"/>
                        <a14:foregroundMark x1="59824" y1="64807" x2="60117" y2="64807"/>
                        <a14:foregroundMark x1="60997" y1="63090" x2="61584" y2="63090"/>
                        <a14:foregroundMark x1="57771" y1="71674" x2="57771" y2="716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41" y="2105071"/>
            <a:ext cx="1101779" cy="7606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13" b="100000" l="5572" r="99707">
                        <a14:foregroundMark x1="24927" y1="70815" x2="24927" y2="70815"/>
                        <a14:foregroundMark x1="25220" y1="66094" x2="29912" y2="53219"/>
                        <a14:foregroundMark x1="31672" y1="53648" x2="33431" y2="81974"/>
                        <a14:foregroundMark x1="35777" y1="62232" x2="58944" y2="52361"/>
                        <a14:foregroundMark x1="58944" y1="48069" x2="67449" y2="48069"/>
                        <a14:foregroundMark x1="67742" y1="48927" x2="77419" y2="50215"/>
                        <a14:foregroundMark x1="78006" y1="50644" x2="85044" y2="52361"/>
                        <a14:foregroundMark x1="86217" y1="52361" x2="89736" y2="53648"/>
                        <a14:foregroundMark x1="62757" y1="56652" x2="69795" y2="58798"/>
                        <a14:foregroundMark x1="37243" y1="66524" x2="38416" y2="73391"/>
                        <a14:foregroundMark x1="38710" y1="73820" x2="46041" y2="77682"/>
                        <a14:foregroundMark x1="63636" y1="65236" x2="67449" y2="68670"/>
                        <a14:foregroundMark x1="58651" y1="73820" x2="63636" y2="75107"/>
                        <a14:foregroundMark x1="55132" y1="78970" x2="57771" y2="83262"/>
                        <a14:foregroundMark x1="59824" y1="64807" x2="60117" y2="64807"/>
                        <a14:foregroundMark x1="60997" y1="63090" x2="61584" y2="63090"/>
                        <a14:foregroundMark x1="57771" y1="71674" x2="57771" y2="716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41" y="3050436"/>
            <a:ext cx="1101779" cy="7606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13" b="100000" l="5572" r="99707">
                        <a14:foregroundMark x1="24927" y1="70815" x2="24927" y2="70815"/>
                        <a14:foregroundMark x1="25220" y1="66094" x2="29912" y2="53219"/>
                        <a14:foregroundMark x1="31672" y1="53648" x2="33431" y2="81974"/>
                        <a14:foregroundMark x1="35777" y1="62232" x2="58944" y2="52361"/>
                        <a14:foregroundMark x1="58944" y1="48069" x2="67449" y2="48069"/>
                        <a14:foregroundMark x1="67742" y1="48927" x2="77419" y2="50215"/>
                        <a14:foregroundMark x1="78006" y1="50644" x2="85044" y2="52361"/>
                        <a14:foregroundMark x1="86217" y1="52361" x2="89736" y2="53648"/>
                        <a14:foregroundMark x1="62757" y1="56652" x2="69795" y2="58798"/>
                        <a14:foregroundMark x1="37243" y1="66524" x2="38416" y2="73391"/>
                        <a14:foregroundMark x1="38710" y1="73820" x2="46041" y2="77682"/>
                        <a14:foregroundMark x1="63636" y1="65236" x2="67449" y2="68670"/>
                        <a14:foregroundMark x1="58651" y1="73820" x2="63636" y2="75107"/>
                        <a14:foregroundMark x1="55132" y1="78970" x2="57771" y2="83262"/>
                        <a14:foregroundMark x1="59824" y1="64807" x2="60117" y2="64807"/>
                        <a14:foregroundMark x1="60997" y1="63090" x2="61584" y2="63090"/>
                        <a14:foregroundMark x1="57771" y1="71674" x2="57771" y2="716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40" y="3976837"/>
            <a:ext cx="1101779" cy="7606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13" b="100000" l="5572" r="99707">
                        <a14:foregroundMark x1="24927" y1="70815" x2="24927" y2="70815"/>
                        <a14:foregroundMark x1="25220" y1="66094" x2="29912" y2="53219"/>
                        <a14:foregroundMark x1="31672" y1="53648" x2="33431" y2="81974"/>
                        <a14:foregroundMark x1="35777" y1="62232" x2="58944" y2="52361"/>
                        <a14:foregroundMark x1="58944" y1="48069" x2="67449" y2="48069"/>
                        <a14:foregroundMark x1="67742" y1="48927" x2="77419" y2="50215"/>
                        <a14:foregroundMark x1="78006" y1="50644" x2="85044" y2="52361"/>
                        <a14:foregroundMark x1="86217" y1="52361" x2="89736" y2="53648"/>
                        <a14:foregroundMark x1="62757" y1="56652" x2="69795" y2="58798"/>
                        <a14:foregroundMark x1="37243" y1="66524" x2="38416" y2="73391"/>
                        <a14:foregroundMark x1="38710" y1="73820" x2="46041" y2="77682"/>
                        <a14:foregroundMark x1="63636" y1="65236" x2="67449" y2="68670"/>
                        <a14:foregroundMark x1="58651" y1="73820" x2="63636" y2="75107"/>
                        <a14:foregroundMark x1="55132" y1="78970" x2="57771" y2="83262"/>
                        <a14:foregroundMark x1="59824" y1="64807" x2="60117" y2="64807"/>
                        <a14:foregroundMark x1="60997" y1="63090" x2="61584" y2="63090"/>
                        <a14:foregroundMark x1="57771" y1="71674" x2="57771" y2="716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40" y="5087981"/>
            <a:ext cx="1101779" cy="76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03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 l="-8000" t="-2000" r="-20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1965" y="308276"/>
            <a:ext cx="41665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b="1" dirty="0" smtClean="0">
                <a:solidFill>
                  <a:srgbClr val="002060"/>
                </a:solidFill>
              </a:rPr>
              <a:t>বাড়ির কাজ </a:t>
            </a:r>
            <a:endParaRPr lang="en-US" sz="5400" b="1" dirty="0">
              <a:solidFill>
                <a:srgbClr val="00206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630362" y="1371600"/>
            <a:ext cx="5334000" cy="2590800"/>
            <a:chOff x="2060033" y="1333170"/>
            <a:chExt cx="5334000" cy="3894120"/>
          </a:xfrm>
        </p:grpSpPr>
        <p:sp>
          <p:nvSpPr>
            <p:cNvPr id="16" name="Isosceles Triangle 15"/>
            <p:cNvSpPr/>
            <p:nvPr/>
          </p:nvSpPr>
          <p:spPr>
            <a:xfrm>
              <a:off x="2060033" y="1333170"/>
              <a:ext cx="5334000" cy="1183378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accent3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bg2"/>
                </a:gs>
              </a:gsLst>
              <a:lin ang="18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633199" y="2548568"/>
              <a:ext cx="4343400" cy="267872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ame 12"/>
            <p:cNvSpPr/>
            <p:nvPr/>
          </p:nvSpPr>
          <p:spPr>
            <a:xfrm>
              <a:off x="3907998" y="3056312"/>
              <a:ext cx="1638070" cy="1663233"/>
            </a:xfrm>
            <a:prstGeom prst="fram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918625" y="3380773"/>
              <a:ext cx="685417" cy="595139"/>
              <a:chOff x="3916362" y="2539464"/>
              <a:chExt cx="1676400" cy="1880136"/>
            </a:xfrm>
          </p:grpSpPr>
          <p:sp>
            <p:nvSpPr>
              <p:cNvPr id="24" name="Frame 23"/>
              <p:cNvSpPr/>
              <p:nvPr/>
            </p:nvSpPr>
            <p:spPr>
              <a:xfrm>
                <a:off x="3916362" y="2539464"/>
                <a:ext cx="1676400" cy="1880136"/>
              </a:xfrm>
              <a:prstGeom prst="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Frame 24"/>
              <p:cNvSpPr/>
              <p:nvPr/>
            </p:nvSpPr>
            <p:spPr>
              <a:xfrm>
                <a:off x="4149800" y="2751488"/>
                <a:ext cx="568050" cy="1451139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Frame 25"/>
              <p:cNvSpPr/>
              <p:nvPr/>
            </p:nvSpPr>
            <p:spPr>
              <a:xfrm>
                <a:off x="4717850" y="2751489"/>
                <a:ext cx="689268" cy="1451137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001962" y="3399945"/>
              <a:ext cx="685417" cy="595139"/>
              <a:chOff x="3916362" y="2539464"/>
              <a:chExt cx="1676400" cy="1880136"/>
            </a:xfrm>
          </p:grpSpPr>
          <p:sp>
            <p:nvSpPr>
              <p:cNvPr id="19" name="Frame 18"/>
              <p:cNvSpPr/>
              <p:nvPr/>
            </p:nvSpPr>
            <p:spPr>
              <a:xfrm>
                <a:off x="3916362" y="2539464"/>
                <a:ext cx="1676400" cy="1880136"/>
              </a:xfrm>
              <a:prstGeom prst="fram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Frame 19"/>
              <p:cNvSpPr/>
              <p:nvPr/>
            </p:nvSpPr>
            <p:spPr>
              <a:xfrm>
                <a:off x="4149800" y="2751488"/>
                <a:ext cx="568050" cy="1451139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Frame 20"/>
              <p:cNvSpPr/>
              <p:nvPr/>
            </p:nvSpPr>
            <p:spPr>
              <a:xfrm>
                <a:off x="4717850" y="2751489"/>
                <a:ext cx="689268" cy="1451137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122832" y="3261320"/>
              <a:ext cx="1242907" cy="1287773"/>
              <a:chOff x="8917529" y="3528557"/>
              <a:chExt cx="1242907" cy="1287773"/>
            </a:xfrm>
          </p:grpSpPr>
          <p:sp>
            <p:nvSpPr>
              <p:cNvPr id="14" name="Frame 13"/>
              <p:cNvSpPr/>
              <p:nvPr/>
            </p:nvSpPr>
            <p:spPr>
              <a:xfrm>
                <a:off x="8917529" y="3528557"/>
                <a:ext cx="555062" cy="1283728"/>
              </a:xfrm>
              <a:prstGeom prst="fram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Frame 14"/>
              <p:cNvSpPr/>
              <p:nvPr/>
            </p:nvSpPr>
            <p:spPr>
              <a:xfrm>
                <a:off x="9486928" y="3532604"/>
                <a:ext cx="673508" cy="1283726"/>
              </a:xfrm>
              <a:prstGeom prst="fram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249362" y="4300973"/>
            <a:ext cx="6764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2400" dirty="0" smtClean="0"/>
              <a:t>পাঠ্য বইয়ের আলোকে মাদার তেরেসার সেবামূলক </a:t>
            </a:r>
          </a:p>
          <a:p>
            <a:pPr>
              <a:lnSpc>
                <a:spcPct val="150000"/>
              </a:lnSpc>
            </a:pPr>
            <a:r>
              <a:rPr lang="bn-IN" sz="2400" dirty="0" smtClean="0"/>
              <a:t>কাজের বর্ণনা করো।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2976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46749" y="654964"/>
            <a:ext cx="8534400" cy="228600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2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2248764" y="475645"/>
            <a:ext cx="914400" cy="3960591"/>
            <a:chOff x="1474261" y="384292"/>
            <a:chExt cx="914400" cy="3960591"/>
          </a:xfrm>
        </p:grpSpPr>
        <p:grpSp>
          <p:nvGrpSpPr>
            <p:cNvPr id="89" name="Group 88"/>
            <p:cNvGrpSpPr/>
            <p:nvPr/>
          </p:nvGrpSpPr>
          <p:grpSpPr>
            <a:xfrm>
              <a:off x="1474261" y="384292"/>
              <a:ext cx="914400" cy="3960591"/>
              <a:chOff x="1939094" y="374270"/>
              <a:chExt cx="914400" cy="3960591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939094" y="374270"/>
                <a:ext cx="914400" cy="3960591"/>
                <a:chOff x="1131964" y="381000"/>
                <a:chExt cx="914400" cy="3960591"/>
              </a:xfrm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11" name="Freeform 10"/>
                <p:cNvSpPr/>
                <p:nvPr/>
              </p:nvSpPr>
              <p:spPr>
                <a:xfrm>
                  <a:off x="1341543" y="381000"/>
                  <a:ext cx="505370" cy="533400"/>
                </a:xfrm>
                <a:custGeom>
                  <a:avLst/>
                  <a:gdLst>
                    <a:gd name="connsiteX0" fmla="*/ 238670 w 505370"/>
                    <a:gd name="connsiteY0" fmla="*/ 0 h 533400"/>
                    <a:gd name="connsiteX1" fmla="*/ 505370 w 505370"/>
                    <a:gd name="connsiteY1" fmla="*/ 266700 h 533400"/>
                    <a:gd name="connsiteX2" fmla="*/ 238670 w 505370"/>
                    <a:gd name="connsiteY2" fmla="*/ 533400 h 533400"/>
                    <a:gd name="connsiteX3" fmla="*/ 50085 w 505370"/>
                    <a:gd name="connsiteY3" fmla="*/ 455285 h 533400"/>
                    <a:gd name="connsiteX4" fmla="*/ 0 w 505370"/>
                    <a:gd name="connsiteY4" fmla="*/ 381000 h 533400"/>
                    <a:gd name="connsiteX5" fmla="*/ 134229 w 505370"/>
                    <a:gd name="connsiteY5" fmla="*/ 381000 h 533400"/>
                    <a:gd name="connsiteX6" fmla="*/ 177936 w 505370"/>
                    <a:gd name="connsiteY6" fmla="*/ 410469 h 533400"/>
                    <a:gd name="connsiteX7" fmla="*/ 238670 w 505370"/>
                    <a:gd name="connsiteY7" fmla="*/ 422730 h 533400"/>
                    <a:gd name="connsiteX8" fmla="*/ 394700 w 505370"/>
                    <a:gd name="connsiteY8" fmla="*/ 266700 h 533400"/>
                    <a:gd name="connsiteX9" fmla="*/ 238670 w 505370"/>
                    <a:gd name="connsiteY9" fmla="*/ 110670 h 533400"/>
                    <a:gd name="connsiteX10" fmla="*/ 177936 w 505370"/>
                    <a:gd name="connsiteY10" fmla="*/ 122932 h 533400"/>
                    <a:gd name="connsiteX11" fmla="*/ 134229 w 505370"/>
                    <a:gd name="connsiteY11" fmla="*/ 152400 h 533400"/>
                    <a:gd name="connsiteX12" fmla="*/ 0 w 505370"/>
                    <a:gd name="connsiteY12" fmla="*/ 152400 h 533400"/>
                    <a:gd name="connsiteX13" fmla="*/ 50085 w 505370"/>
                    <a:gd name="connsiteY13" fmla="*/ 78115 h 533400"/>
                    <a:gd name="connsiteX14" fmla="*/ 238670 w 505370"/>
                    <a:gd name="connsiteY14" fmla="*/ 0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05370" h="533400">
                      <a:moveTo>
                        <a:pt x="238670" y="0"/>
                      </a:moveTo>
                      <a:cubicBezTo>
                        <a:pt x="385964" y="0"/>
                        <a:pt x="505370" y="119406"/>
                        <a:pt x="505370" y="266700"/>
                      </a:cubicBezTo>
                      <a:cubicBezTo>
                        <a:pt x="505370" y="413994"/>
                        <a:pt x="385964" y="533400"/>
                        <a:pt x="238670" y="533400"/>
                      </a:cubicBezTo>
                      <a:cubicBezTo>
                        <a:pt x="165023" y="533400"/>
                        <a:pt x="98348" y="503549"/>
                        <a:pt x="50085" y="455285"/>
                      </a:cubicBezTo>
                      <a:lnTo>
                        <a:pt x="0" y="381000"/>
                      </a:lnTo>
                      <a:lnTo>
                        <a:pt x="134229" y="381000"/>
                      </a:lnTo>
                      <a:lnTo>
                        <a:pt x="177936" y="410469"/>
                      </a:lnTo>
                      <a:cubicBezTo>
                        <a:pt x="196604" y="418364"/>
                        <a:pt x="217127" y="422730"/>
                        <a:pt x="238670" y="422730"/>
                      </a:cubicBezTo>
                      <a:cubicBezTo>
                        <a:pt x="324843" y="422730"/>
                        <a:pt x="394700" y="352873"/>
                        <a:pt x="394700" y="266700"/>
                      </a:cubicBezTo>
                      <a:cubicBezTo>
                        <a:pt x="394700" y="180527"/>
                        <a:pt x="324843" y="110670"/>
                        <a:pt x="238670" y="110670"/>
                      </a:cubicBezTo>
                      <a:cubicBezTo>
                        <a:pt x="217127" y="110670"/>
                        <a:pt x="196604" y="115036"/>
                        <a:pt x="177936" y="122932"/>
                      </a:cubicBezTo>
                      <a:lnTo>
                        <a:pt x="134229" y="152400"/>
                      </a:lnTo>
                      <a:lnTo>
                        <a:pt x="0" y="152400"/>
                      </a:lnTo>
                      <a:lnTo>
                        <a:pt x="50085" y="78115"/>
                      </a:lnTo>
                      <a:cubicBezTo>
                        <a:pt x="98348" y="29852"/>
                        <a:pt x="165023" y="0"/>
                        <a:pt x="23867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" name="Group 4"/>
                <p:cNvGrpSpPr/>
                <p:nvPr/>
              </p:nvGrpSpPr>
              <p:grpSpPr>
                <a:xfrm>
                  <a:off x="1520586" y="1066881"/>
                  <a:ext cx="143470" cy="2098229"/>
                  <a:chOff x="1520586" y="1066881"/>
                  <a:chExt cx="143470" cy="2098229"/>
                </a:xfrm>
              </p:grpSpPr>
              <p:sp>
                <p:nvSpPr>
                  <p:cNvPr id="3" name="Oval 2"/>
                  <p:cNvSpPr/>
                  <p:nvPr/>
                </p:nvSpPr>
                <p:spPr>
                  <a:xfrm rot="2704980">
                    <a:off x="1527266" y="1066511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>
                  <a:xfrm rot="2704980">
                    <a:off x="1526954" y="1282037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 rot="2704980">
                    <a:off x="1526641" y="1497563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 rot="2704980">
                    <a:off x="1526329" y="1713089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 rot="2704980">
                    <a:off x="1526017" y="1928615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 rot="2704980">
                    <a:off x="1525705" y="2144141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 rot="2704980">
                    <a:off x="1525393" y="2359667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 rot="2704980">
                    <a:off x="1525080" y="2575193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 rot="2704980">
                    <a:off x="1524768" y="2790719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 rot="2704980">
                    <a:off x="1520956" y="3028321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" name="Rounded Rectangle 5"/>
                <p:cNvSpPr/>
                <p:nvPr/>
              </p:nvSpPr>
              <p:spPr>
                <a:xfrm rot="2735584">
                  <a:off x="1131964" y="3427191"/>
                  <a:ext cx="914400" cy="914400"/>
                </a:xfrm>
                <a:prstGeom prst="roundRect">
                  <a:avLst/>
                </a:prstGeom>
                <a:solidFill>
                  <a:srgbClr val="1FBE04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 rot="2704980">
                  <a:off x="1520956" y="3426906"/>
                  <a:ext cx="136419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1" name="TextBox 70"/>
              <p:cNvSpPr txBox="1"/>
              <p:nvPr/>
            </p:nvSpPr>
            <p:spPr>
              <a:xfrm>
                <a:off x="2085186" y="3590470"/>
                <a:ext cx="7264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solidFill>
                      <a:srgbClr val="FF0000"/>
                    </a:solidFill>
                  </a:rPr>
                  <a:t>ধ   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9" name="Oval 98"/>
            <p:cNvSpPr/>
            <p:nvPr/>
          </p:nvSpPr>
          <p:spPr>
            <a:xfrm>
              <a:off x="1862881" y="3483978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528816" y="475645"/>
            <a:ext cx="914400" cy="3960591"/>
            <a:chOff x="3726788" y="353704"/>
            <a:chExt cx="914400" cy="3960591"/>
          </a:xfrm>
        </p:grpSpPr>
        <p:grpSp>
          <p:nvGrpSpPr>
            <p:cNvPr id="90" name="Group 89"/>
            <p:cNvGrpSpPr/>
            <p:nvPr/>
          </p:nvGrpSpPr>
          <p:grpSpPr>
            <a:xfrm>
              <a:off x="3726788" y="353704"/>
              <a:ext cx="914400" cy="3960591"/>
              <a:chOff x="3726788" y="353704"/>
              <a:chExt cx="914400" cy="3960591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3726788" y="353704"/>
                <a:ext cx="914400" cy="3960591"/>
                <a:chOff x="1131964" y="381000"/>
                <a:chExt cx="914400" cy="3960591"/>
              </a:xfrm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25" name="Freeform 24"/>
                <p:cNvSpPr/>
                <p:nvPr/>
              </p:nvSpPr>
              <p:spPr>
                <a:xfrm>
                  <a:off x="1341543" y="381000"/>
                  <a:ext cx="505370" cy="533400"/>
                </a:xfrm>
                <a:custGeom>
                  <a:avLst/>
                  <a:gdLst>
                    <a:gd name="connsiteX0" fmla="*/ 238670 w 505370"/>
                    <a:gd name="connsiteY0" fmla="*/ 0 h 533400"/>
                    <a:gd name="connsiteX1" fmla="*/ 505370 w 505370"/>
                    <a:gd name="connsiteY1" fmla="*/ 266700 h 533400"/>
                    <a:gd name="connsiteX2" fmla="*/ 238670 w 505370"/>
                    <a:gd name="connsiteY2" fmla="*/ 533400 h 533400"/>
                    <a:gd name="connsiteX3" fmla="*/ 50085 w 505370"/>
                    <a:gd name="connsiteY3" fmla="*/ 455285 h 533400"/>
                    <a:gd name="connsiteX4" fmla="*/ 0 w 505370"/>
                    <a:gd name="connsiteY4" fmla="*/ 381000 h 533400"/>
                    <a:gd name="connsiteX5" fmla="*/ 134229 w 505370"/>
                    <a:gd name="connsiteY5" fmla="*/ 381000 h 533400"/>
                    <a:gd name="connsiteX6" fmla="*/ 177936 w 505370"/>
                    <a:gd name="connsiteY6" fmla="*/ 410469 h 533400"/>
                    <a:gd name="connsiteX7" fmla="*/ 238670 w 505370"/>
                    <a:gd name="connsiteY7" fmla="*/ 422730 h 533400"/>
                    <a:gd name="connsiteX8" fmla="*/ 394700 w 505370"/>
                    <a:gd name="connsiteY8" fmla="*/ 266700 h 533400"/>
                    <a:gd name="connsiteX9" fmla="*/ 238670 w 505370"/>
                    <a:gd name="connsiteY9" fmla="*/ 110670 h 533400"/>
                    <a:gd name="connsiteX10" fmla="*/ 177936 w 505370"/>
                    <a:gd name="connsiteY10" fmla="*/ 122932 h 533400"/>
                    <a:gd name="connsiteX11" fmla="*/ 134229 w 505370"/>
                    <a:gd name="connsiteY11" fmla="*/ 152400 h 533400"/>
                    <a:gd name="connsiteX12" fmla="*/ 0 w 505370"/>
                    <a:gd name="connsiteY12" fmla="*/ 152400 h 533400"/>
                    <a:gd name="connsiteX13" fmla="*/ 50085 w 505370"/>
                    <a:gd name="connsiteY13" fmla="*/ 78115 h 533400"/>
                    <a:gd name="connsiteX14" fmla="*/ 238670 w 505370"/>
                    <a:gd name="connsiteY14" fmla="*/ 0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05370" h="533400">
                      <a:moveTo>
                        <a:pt x="238670" y="0"/>
                      </a:moveTo>
                      <a:cubicBezTo>
                        <a:pt x="385964" y="0"/>
                        <a:pt x="505370" y="119406"/>
                        <a:pt x="505370" y="266700"/>
                      </a:cubicBezTo>
                      <a:cubicBezTo>
                        <a:pt x="505370" y="413994"/>
                        <a:pt x="385964" y="533400"/>
                        <a:pt x="238670" y="533400"/>
                      </a:cubicBezTo>
                      <a:cubicBezTo>
                        <a:pt x="165023" y="533400"/>
                        <a:pt x="98348" y="503549"/>
                        <a:pt x="50085" y="455285"/>
                      </a:cubicBezTo>
                      <a:lnTo>
                        <a:pt x="0" y="381000"/>
                      </a:lnTo>
                      <a:lnTo>
                        <a:pt x="134229" y="381000"/>
                      </a:lnTo>
                      <a:lnTo>
                        <a:pt x="177936" y="410469"/>
                      </a:lnTo>
                      <a:cubicBezTo>
                        <a:pt x="196604" y="418364"/>
                        <a:pt x="217127" y="422730"/>
                        <a:pt x="238670" y="422730"/>
                      </a:cubicBezTo>
                      <a:cubicBezTo>
                        <a:pt x="324843" y="422730"/>
                        <a:pt x="394700" y="352873"/>
                        <a:pt x="394700" y="266700"/>
                      </a:cubicBezTo>
                      <a:cubicBezTo>
                        <a:pt x="394700" y="180527"/>
                        <a:pt x="324843" y="110670"/>
                        <a:pt x="238670" y="110670"/>
                      </a:cubicBezTo>
                      <a:cubicBezTo>
                        <a:pt x="217127" y="110670"/>
                        <a:pt x="196604" y="115036"/>
                        <a:pt x="177936" y="122932"/>
                      </a:cubicBezTo>
                      <a:lnTo>
                        <a:pt x="134229" y="152400"/>
                      </a:lnTo>
                      <a:lnTo>
                        <a:pt x="0" y="152400"/>
                      </a:lnTo>
                      <a:lnTo>
                        <a:pt x="50085" y="78115"/>
                      </a:lnTo>
                      <a:cubicBezTo>
                        <a:pt x="98348" y="29852"/>
                        <a:pt x="165023" y="0"/>
                        <a:pt x="23867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1520586" y="1066881"/>
                  <a:ext cx="143470" cy="2098229"/>
                  <a:chOff x="1520586" y="1066881"/>
                  <a:chExt cx="143470" cy="2098229"/>
                </a:xfrm>
              </p:grpSpPr>
              <p:sp>
                <p:nvSpPr>
                  <p:cNvPr id="29" name="Oval 28"/>
                  <p:cNvSpPr/>
                  <p:nvPr/>
                </p:nvSpPr>
                <p:spPr>
                  <a:xfrm rot="2704980">
                    <a:off x="1527266" y="1066511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 rot="2704980">
                    <a:off x="1526954" y="1282037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 rot="2704980">
                    <a:off x="1526641" y="1497563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 rot="2704980">
                    <a:off x="1526329" y="1713089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 rot="2704980">
                    <a:off x="1526017" y="1928615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 rot="2704980">
                    <a:off x="1525705" y="2144141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 rot="2704980">
                    <a:off x="1525393" y="2359667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Oval 35"/>
                  <p:cNvSpPr/>
                  <p:nvPr/>
                </p:nvSpPr>
                <p:spPr>
                  <a:xfrm rot="2704980">
                    <a:off x="1525080" y="2575193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Oval 36"/>
                  <p:cNvSpPr/>
                  <p:nvPr/>
                </p:nvSpPr>
                <p:spPr>
                  <a:xfrm rot="2704980">
                    <a:off x="1524768" y="2790719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>
                  <a:xfrm rot="2704980">
                    <a:off x="1520956" y="3028321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7" name="Rounded Rectangle 26"/>
                <p:cNvSpPr/>
                <p:nvPr/>
              </p:nvSpPr>
              <p:spPr>
                <a:xfrm rot="2735584">
                  <a:off x="1131964" y="3427191"/>
                  <a:ext cx="914400" cy="914400"/>
                </a:xfrm>
                <a:prstGeom prst="roundRect">
                  <a:avLst/>
                </a:prstGeom>
                <a:solidFill>
                  <a:srgbClr val="1FBE04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2704980">
                  <a:off x="1520956" y="3426906"/>
                  <a:ext cx="136419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9" name="TextBox 68"/>
              <p:cNvSpPr txBox="1"/>
              <p:nvPr/>
            </p:nvSpPr>
            <p:spPr>
              <a:xfrm>
                <a:off x="3819590" y="3552558"/>
                <a:ext cx="7264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solidFill>
                      <a:srgbClr val="FF0000"/>
                    </a:solidFill>
                  </a:rPr>
                  <a:t>ন্য    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0" name="Oval 99"/>
            <p:cNvSpPr/>
            <p:nvPr/>
          </p:nvSpPr>
          <p:spPr>
            <a:xfrm>
              <a:off x="4114228" y="3442781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4804761" y="475435"/>
            <a:ext cx="914400" cy="3960591"/>
            <a:chOff x="5473203" y="368730"/>
            <a:chExt cx="914400" cy="3960591"/>
          </a:xfrm>
        </p:grpSpPr>
        <p:grpSp>
          <p:nvGrpSpPr>
            <p:cNvPr id="91" name="Group 90"/>
            <p:cNvGrpSpPr/>
            <p:nvPr/>
          </p:nvGrpSpPr>
          <p:grpSpPr>
            <a:xfrm>
              <a:off x="5473203" y="368730"/>
              <a:ext cx="914400" cy="3960591"/>
              <a:chOff x="5473203" y="368730"/>
              <a:chExt cx="914400" cy="396059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5473203" y="368730"/>
                <a:ext cx="914400" cy="3960591"/>
                <a:chOff x="1131964" y="381000"/>
                <a:chExt cx="914400" cy="3960591"/>
              </a:xfrm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40" name="Freeform 39"/>
                <p:cNvSpPr/>
                <p:nvPr/>
              </p:nvSpPr>
              <p:spPr>
                <a:xfrm>
                  <a:off x="1341543" y="381000"/>
                  <a:ext cx="505370" cy="533400"/>
                </a:xfrm>
                <a:custGeom>
                  <a:avLst/>
                  <a:gdLst>
                    <a:gd name="connsiteX0" fmla="*/ 238670 w 505370"/>
                    <a:gd name="connsiteY0" fmla="*/ 0 h 533400"/>
                    <a:gd name="connsiteX1" fmla="*/ 505370 w 505370"/>
                    <a:gd name="connsiteY1" fmla="*/ 266700 h 533400"/>
                    <a:gd name="connsiteX2" fmla="*/ 238670 w 505370"/>
                    <a:gd name="connsiteY2" fmla="*/ 533400 h 533400"/>
                    <a:gd name="connsiteX3" fmla="*/ 50085 w 505370"/>
                    <a:gd name="connsiteY3" fmla="*/ 455285 h 533400"/>
                    <a:gd name="connsiteX4" fmla="*/ 0 w 505370"/>
                    <a:gd name="connsiteY4" fmla="*/ 381000 h 533400"/>
                    <a:gd name="connsiteX5" fmla="*/ 134229 w 505370"/>
                    <a:gd name="connsiteY5" fmla="*/ 381000 h 533400"/>
                    <a:gd name="connsiteX6" fmla="*/ 177936 w 505370"/>
                    <a:gd name="connsiteY6" fmla="*/ 410469 h 533400"/>
                    <a:gd name="connsiteX7" fmla="*/ 238670 w 505370"/>
                    <a:gd name="connsiteY7" fmla="*/ 422730 h 533400"/>
                    <a:gd name="connsiteX8" fmla="*/ 394700 w 505370"/>
                    <a:gd name="connsiteY8" fmla="*/ 266700 h 533400"/>
                    <a:gd name="connsiteX9" fmla="*/ 238670 w 505370"/>
                    <a:gd name="connsiteY9" fmla="*/ 110670 h 533400"/>
                    <a:gd name="connsiteX10" fmla="*/ 177936 w 505370"/>
                    <a:gd name="connsiteY10" fmla="*/ 122932 h 533400"/>
                    <a:gd name="connsiteX11" fmla="*/ 134229 w 505370"/>
                    <a:gd name="connsiteY11" fmla="*/ 152400 h 533400"/>
                    <a:gd name="connsiteX12" fmla="*/ 0 w 505370"/>
                    <a:gd name="connsiteY12" fmla="*/ 152400 h 533400"/>
                    <a:gd name="connsiteX13" fmla="*/ 50085 w 505370"/>
                    <a:gd name="connsiteY13" fmla="*/ 78115 h 533400"/>
                    <a:gd name="connsiteX14" fmla="*/ 238670 w 505370"/>
                    <a:gd name="connsiteY14" fmla="*/ 0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05370" h="533400">
                      <a:moveTo>
                        <a:pt x="238670" y="0"/>
                      </a:moveTo>
                      <a:cubicBezTo>
                        <a:pt x="385964" y="0"/>
                        <a:pt x="505370" y="119406"/>
                        <a:pt x="505370" y="266700"/>
                      </a:cubicBezTo>
                      <a:cubicBezTo>
                        <a:pt x="505370" y="413994"/>
                        <a:pt x="385964" y="533400"/>
                        <a:pt x="238670" y="533400"/>
                      </a:cubicBezTo>
                      <a:cubicBezTo>
                        <a:pt x="165023" y="533400"/>
                        <a:pt x="98348" y="503549"/>
                        <a:pt x="50085" y="455285"/>
                      </a:cubicBezTo>
                      <a:lnTo>
                        <a:pt x="0" y="381000"/>
                      </a:lnTo>
                      <a:lnTo>
                        <a:pt x="134229" y="381000"/>
                      </a:lnTo>
                      <a:lnTo>
                        <a:pt x="177936" y="410469"/>
                      </a:lnTo>
                      <a:cubicBezTo>
                        <a:pt x="196604" y="418364"/>
                        <a:pt x="217127" y="422730"/>
                        <a:pt x="238670" y="422730"/>
                      </a:cubicBezTo>
                      <a:cubicBezTo>
                        <a:pt x="324843" y="422730"/>
                        <a:pt x="394700" y="352873"/>
                        <a:pt x="394700" y="266700"/>
                      </a:cubicBezTo>
                      <a:cubicBezTo>
                        <a:pt x="394700" y="180527"/>
                        <a:pt x="324843" y="110670"/>
                        <a:pt x="238670" y="110670"/>
                      </a:cubicBezTo>
                      <a:cubicBezTo>
                        <a:pt x="217127" y="110670"/>
                        <a:pt x="196604" y="115036"/>
                        <a:pt x="177936" y="122932"/>
                      </a:cubicBezTo>
                      <a:lnTo>
                        <a:pt x="134229" y="152400"/>
                      </a:lnTo>
                      <a:lnTo>
                        <a:pt x="0" y="152400"/>
                      </a:lnTo>
                      <a:lnTo>
                        <a:pt x="50085" y="78115"/>
                      </a:lnTo>
                      <a:cubicBezTo>
                        <a:pt x="98348" y="29852"/>
                        <a:pt x="165023" y="0"/>
                        <a:pt x="23867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41" name="Group 40"/>
                <p:cNvGrpSpPr/>
                <p:nvPr/>
              </p:nvGrpSpPr>
              <p:grpSpPr>
                <a:xfrm>
                  <a:off x="1520586" y="1066881"/>
                  <a:ext cx="143470" cy="2098229"/>
                  <a:chOff x="1520586" y="1066881"/>
                  <a:chExt cx="143470" cy="2098229"/>
                </a:xfrm>
              </p:grpSpPr>
              <p:sp>
                <p:nvSpPr>
                  <p:cNvPr id="44" name="Oval 43"/>
                  <p:cNvSpPr/>
                  <p:nvPr/>
                </p:nvSpPr>
                <p:spPr>
                  <a:xfrm rot="2704980">
                    <a:off x="1527266" y="1066511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 rot="2704980">
                    <a:off x="1526954" y="1282037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 rot="2704980">
                    <a:off x="1526641" y="1497563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 rot="2704980">
                    <a:off x="1526329" y="1713089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 rot="2704980">
                    <a:off x="1526017" y="1928615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 rot="2704980">
                    <a:off x="1525705" y="2144141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 rot="2704980">
                    <a:off x="1525393" y="2359667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 rot="2704980">
                    <a:off x="1525080" y="2575193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 rot="2704980">
                    <a:off x="1524768" y="2790719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 rot="2704980">
                    <a:off x="1520956" y="3028321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2" name="Rounded Rectangle 41"/>
                <p:cNvSpPr/>
                <p:nvPr/>
              </p:nvSpPr>
              <p:spPr>
                <a:xfrm rot="2735584">
                  <a:off x="1131964" y="3427191"/>
                  <a:ext cx="914400" cy="914400"/>
                </a:xfrm>
                <a:prstGeom prst="roundRect">
                  <a:avLst/>
                </a:prstGeom>
                <a:solidFill>
                  <a:srgbClr val="1FBE04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 rot="2704980">
                  <a:off x="1520956" y="3426906"/>
                  <a:ext cx="136419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2" name="TextBox 71"/>
              <p:cNvSpPr txBox="1"/>
              <p:nvPr/>
            </p:nvSpPr>
            <p:spPr>
              <a:xfrm>
                <a:off x="5580593" y="3571654"/>
                <a:ext cx="7264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solidFill>
                      <a:srgbClr val="FF0000"/>
                    </a:solidFill>
                  </a:rPr>
                  <a:t>বা    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1" name="Oval 100"/>
            <p:cNvSpPr/>
            <p:nvPr/>
          </p:nvSpPr>
          <p:spPr>
            <a:xfrm>
              <a:off x="5875231" y="3461192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6082595" y="475645"/>
            <a:ext cx="917145" cy="3960591"/>
            <a:chOff x="7402071" y="384292"/>
            <a:chExt cx="917145" cy="3960591"/>
          </a:xfrm>
        </p:grpSpPr>
        <p:grpSp>
          <p:nvGrpSpPr>
            <p:cNvPr id="92" name="Group 91"/>
            <p:cNvGrpSpPr/>
            <p:nvPr/>
          </p:nvGrpSpPr>
          <p:grpSpPr>
            <a:xfrm>
              <a:off x="7402071" y="384292"/>
              <a:ext cx="917145" cy="3960591"/>
              <a:chOff x="7402071" y="384292"/>
              <a:chExt cx="917145" cy="3960591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7402071" y="384292"/>
                <a:ext cx="914400" cy="3960591"/>
                <a:chOff x="1131964" y="381000"/>
                <a:chExt cx="914400" cy="3960591"/>
              </a:xfrm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55" name="Freeform 54"/>
                <p:cNvSpPr/>
                <p:nvPr/>
              </p:nvSpPr>
              <p:spPr>
                <a:xfrm>
                  <a:off x="1341543" y="381000"/>
                  <a:ext cx="505370" cy="533400"/>
                </a:xfrm>
                <a:custGeom>
                  <a:avLst/>
                  <a:gdLst>
                    <a:gd name="connsiteX0" fmla="*/ 238670 w 505370"/>
                    <a:gd name="connsiteY0" fmla="*/ 0 h 533400"/>
                    <a:gd name="connsiteX1" fmla="*/ 505370 w 505370"/>
                    <a:gd name="connsiteY1" fmla="*/ 266700 h 533400"/>
                    <a:gd name="connsiteX2" fmla="*/ 238670 w 505370"/>
                    <a:gd name="connsiteY2" fmla="*/ 533400 h 533400"/>
                    <a:gd name="connsiteX3" fmla="*/ 50085 w 505370"/>
                    <a:gd name="connsiteY3" fmla="*/ 455285 h 533400"/>
                    <a:gd name="connsiteX4" fmla="*/ 0 w 505370"/>
                    <a:gd name="connsiteY4" fmla="*/ 381000 h 533400"/>
                    <a:gd name="connsiteX5" fmla="*/ 134229 w 505370"/>
                    <a:gd name="connsiteY5" fmla="*/ 381000 h 533400"/>
                    <a:gd name="connsiteX6" fmla="*/ 177936 w 505370"/>
                    <a:gd name="connsiteY6" fmla="*/ 410469 h 533400"/>
                    <a:gd name="connsiteX7" fmla="*/ 238670 w 505370"/>
                    <a:gd name="connsiteY7" fmla="*/ 422730 h 533400"/>
                    <a:gd name="connsiteX8" fmla="*/ 394700 w 505370"/>
                    <a:gd name="connsiteY8" fmla="*/ 266700 h 533400"/>
                    <a:gd name="connsiteX9" fmla="*/ 238670 w 505370"/>
                    <a:gd name="connsiteY9" fmla="*/ 110670 h 533400"/>
                    <a:gd name="connsiteX10" fmla="*/ 177936 w 505370"/>
                    <a:gd name="connsiteY10" fmla="*/ 122932 h 533400"/>
                    <a:gd name="connsiteX11" fmla="*/ 134229 w 505370"/>
                    <a:gd name="connsiteY11" fmla="*/ 152400 h 533400"/>
                    <a:gd name="connsiteX12" fmla="*/ 0 w 505370"/>
                    <a:gd name="connsiteY12" fmla="*/ 152400 h 533400"/>
                    <a:gd name="connsiteX13" fmla="*/ 50085 w 505370"/>
                    <a:gd name="connsiteY13" fmla="*/ 78115 h 533400"/>
                    <a:gd name="connsiteX14" fmla="*/ 238670 w 505370"/>
                    <a:gd name="connsiteY14" fmla="*/ 0 h 53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05370" h="533400">
                      <a:moveTo>
                        <a:pt x="238670" y="0"/>
                      </a:moveTo>
                      <a:cubicBezTo>
                        <a:pt x="385964" y="0"/>
                        <a:pt x="505370" y="119406"/>
                        <a:pt x="505370" y="266700"/>
                      </a:cubicBezTo>
                      <a:cubicBezTo>
                        <a:pt x="505370" y="413994"/>
                        <a:pt x="385964" y="533400"/>
                        <a:pt x="238670" y="533400"/>
                      </a:cubicBezTo>
                      <a:cubicBezTo>
                        <a:pt x="165023" y="533400"/>
                        <a:pt x="98348" y="503549"/>
                        <a:pt x="50085" y="455285"/>
                      </a:cubicBezTo>
                      <a:lnTo>
                        <a:pt x="0" y="381000"/>
                      </a:lnTo>
                      <a:lnTo>
                        <a:pt x="134229" y="381000"/>
                      </a:lnTo>
                      <a:lnTo>
                        <a:pt x="177936" y="410469"/>
                      </a:lnTo>
                      <a:cubicBezTo>
                        <a:pt x="196604" y="418364"/>
                        <a:pt x="217127" y="422730"/>
                        <a:pt x="238670" y="422730"/>
                      </a:cubicBezTo>
                      <a:cubicBezTo>
                        <a:pt x="324843" y="422730"/>
                        <a:pt x="394700" y="352873"/>
                        <a:pt x="394700" y="266700"/>
                      </a:cubicBezTo>
                      <a:cubicBezTo>
                        <a:pt x="394700" y="180527"/>
                        <a:pt x="324843" y="110670"/>
                        <a:pt x="238670" y="110670"/>
                      </a:cubicBezTo>
                      <a:cubicBezTo>
                        <a:pt x="217127" y="110670"/>
                        <a:pt x="196604" y="115036"/>
                        <a:pt x="177936" y="122932"/>
                      </a:cubicBezTo>
                      <a:lnTo>
                        <a:pt x="134229" y="152400"/>
                      </a:lnTo>
                      <a:lnTo>
                        <a:pt x="0" y="152400"/>
                      </a:lnTo>
                      <a:lnTo>
                        <a:pt x="50085" y="78115"/>
                      </a:lnTo>
                      <a:cubicBezTo>
                        <a:pt x="98348" y="29852"/>
                        <a:pt x="165023" y="0"/>
                        <a:pt x="23867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6" name="Group 55"/>
                <p:cNvGrpSpPr/>
                <p:nvPr/>
              </p:nvGrpSpPr>
              <p:grpSpPr>
                <a:xfrm>
                  <a:off x="1520586" y="1066881"/>
                  <a:ext cx="143470" cy="2098229"/>
                  <a:chOff x="1520586" y="1066881"/>
                  <a:chExt cx="143470" cy="2098229"/>
                </a:xfrm>
              </p:grpSpPr>
              <p:sp>
                <p:nvSpPr>
                  <p:cNvPr id="59" name="Oval 58"/>
                  <p:cNvSpPr/>
                  <p:nvPr/>
                </p:nvSpPr>
                <p:spPr>
                  <a:xfrm rot="2704980">
                    <a:off x="1527266" y="1066511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 rot="2704980">
                    <a:off x="1526954" y="1282037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 rot="2704980">
                    <a:off x="1526641" y="1497563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>
                  <a:xfrm rot="2704980">
                    <a:off x="1526329" y="1713089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>
                  <a:xfrm rot="2704980">
                    <a:off x="1526017" y="1928615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>
                  <a:xfrm rot="2704980">
                    <a:off x="1525705" y="2144141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 rot="2704980">
                    <a:off x="1525393" y="2359667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 rot="2704980">
                    <a:off x="1525080" y="2575193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 rot="2704980">
                    <a:off x="1524768" y="2790719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 rot="2704980">
                    <a:off x="1520956" y="3028321"/>
                    <a:ext cx="136419" cy="13716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7" name="Rounded Rectangle 56"/>
                <p:cNvSpPr/>
                <p:nvPr/>
              </p:nvSpPr>
              <p:spPr>
                <a:xfrm rot="2735584">
                  <a:off x="1131964" y="3427191"/>
                  <a:ext cx="914400" cy="914400"/>
                </a:xfrm>
                <a:prstGeom prst="roundRect">
                  <a:avLst/>
                </a:prstGeom>
                <a:solidFill>
                  <a:srgbClr val="1FBE04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 rot="2704980">
                  <a:off x="1520956" y="3426906"/>
                  <a:ext cx="136419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3" name="TextBox 72"/>
              <p:cNvSpPr txBox="1"/>
              <p:nvPr/>
            </p:nvSpPr>
            <p:spPr>
              <a:xfrm>
                <a:off x="7592780" y="3530448"/>
                <a:ext cx="7264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solidFill>
                      <a:srgbClr val="FF0000"/>
                    </a:solidFill>
                  </a:rPr>
                  <a:t>দ     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2" name="Oval 101"/>
            <p:cNvSpPr/>
            <p:nvPr/>
          </p:nvSpPr>
          <p:spPr>
            <a:xfrm>
              <a:off x="7790691" y="3444963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537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l="-6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3843421" y="798478"/>
            <a:ext cx="2101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solidFill>
                  <a:srgbClr val="2EA404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800" dirty="0">
                <a:solidFill>
                  <a:srgbClr val="2EA404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2EA40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581287" y="3025847"/>
            <a:ext cx="3821919" cy="668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ফারজানা আতশী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697832" y="4020972"/>
            <a:ext cx="349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সহকারী শিক্ষক (বাংলা)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1096962" y="5269578"/>
            <a:ext cx="6751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n-IN" sz="2400" dirty="0">
                <a:latin typeface="NikoshBAN" pitchFamily="2" charset="0"/>
                <a:cs typeface="NikoshBAN" pitchFamily="2" charset="0"/>
              </a:rPr>
              <a:t>দামগাড়া সৈয়দ মিনা উচ্চ বিদ্যালয়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শিবগঞ্জ,বগুড়া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5749617" y="3360105"/>
            <a:ext cx="1900546" cy="540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912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912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912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ষষ্ঠ  </a:t>
            </a:r>
            <a:endParaRPr lang="en-US" sz="2912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5739861" y="4510322"/>
            <a:ext cx="2519901" cy="476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496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সমমঃ ৫০ মিনিট</a:t>
            </a:r>
            <a:endParaRPr lang="en-US" sz="2496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5739861" y="3968790"/>
            <a:ext cx="2519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 বাংলা ১ম পত্র</a:t>
            </a:r>
            <a:endParaRPr lang="en-US" sz="2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lc="http://schemas.openxmlformats.org/drawingml/2006/lockedCanvas" xmlns:a16="http://schemas.microsoft.com/office/drawing/2014/main" xmlns="" id="{BE0616B2-06A6-47FA-B237-487932CAE1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562" y="1839390"/>
            <a:ext cx="819943" cy="3252804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569711" y="2364170"/>
            <a:ext cx="2832575" cy="546246"/>
            <a:chOff x="5333999" y="2161186"/>
            <a:chExt cx="2199971" cy="6223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3" name="Block Arc 32"/>
            <p:cNvSpPr/>
            <p:nvPr/>
          </p:nvSpPr>
          <p:spPr>
            <a:xfrm>
              <a:off x="5333999" y="2161186"/>
              <a:ext cx="2186115" cy="432799"/>
            </a:xfrm>
            <a:prstGeom prst="blockArc">
              <a:avLst>
                <a:gd name="adj1" fmla="val 10922768"/>
                <a:gd name="adj2" fmla="val 21520067"/>
                <a:gd name="adj3" fmla="val 0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72">
                <a:solidFill>
                  <a:schemeClr val="tx1"/>
                </a:solidFill>
              </a:endParaRPr>
            </a:p>
          </p:txBody>
        </p:sp>
        <p:sp>
          <p:nvSpPr>
            <p:cNvPr id="34" name="Block Arc 33"/>
            <p:cNvSpPr/>
            <p:nvPr/>
          </p:nvSpPr>
          <p:spPr>
            <a:xfrm>
              <a:off x="5347854" y="2259659"/>
              <a:ext cx="2186115" cy="437155"/>
            </a:xfrm>
            <a:prstGeom prst="blockArc">
              <a:avLst>
                <a:gd name="adj1" fmla="val 10960267"/>
                <a:gd name="adj2" fmla="val 21520067"/>
                <a:gd name="adj3" fmla="val 0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72">
                <a:solidFill>
                  <a:schemeClr val="tx1"/>
                </a:solidFill>
              </a:endParaRPr>
            </a:p>
          </p:txBody>
        </p:sp>
        <p:sp>
          <p:nvSpPr>
            <p:cNvPr id="35" name="Block Arc 34"/>
            <p:cNvSpPr/>
            <p:nvPr/>
          </p:nvSpPr>
          <p:spPr>
            <a:xfrm>
              <a:off x="5347855" y="2346331"/>
              <a:ext cx="2186115" cy="437155"/>
            </a:xfrm>
            <a:prstGeom prst="blockArc">
              <a:avLst>
                <a:gd name="adj1" fmla="val 10871565"/>
                <a:gd name="adj2" fmla="val 21549140"/>
                <a:gd name="adj3" fmla="val 524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72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9992" y="216469"/>
            <a:ext cx="2612016" cy="1995016"/>
            <a:chOff x="1035854" y="243729"/>
            <a:chExt cx="2612016" cy="1995016"/>
          </a:xfrm>
        </p:grpSpPr>
        <p:sp>
          <p:nvSpPr>
            <p:cNvPr id="40" name="Oval 39"/>
            <p:cNvSpPr/>
            <p:nvPr/>
          </p:nvSpPr>
          <p:spPr>
            <a:xfrm>
              <a:off x="1035854" y="243729"/>
              <a:ext cx="2612016" cy="1995016"/>
            </a:xfrm>
            <a:prstGeom prst="ellipse">
              <a:avLst/>
            </a:prstGeom>
            <a:gradFill flip="none" rotWithShape="1">
              <a:gsLst>
                <a:gs pos="9000">
                  <a:schemeClr val="accent3">
                    <a:lumMod val="40000"/>
                    <a:lumOff val="60000"/>
                  </a:schemeClr>
                </a:gs>
                <a:gs pos="62000">
                  <a:srgbClr val="00B050">
                    <a:tint val="44500"/>
                    <a:satMod val="160000"/>
                  </a:srgbClr>
                </a:gs>
                <a:gs pos="100000">
                  <a:schemeClr val="bg2"/>
                </a:gs>
              </a:gsLst>
              <a:lin ang="5400000" scaled="1"/>
              <a:tileRect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72"/>
            </a:p>
          </p:txBody>
        </p:sp>
        <p:sp>
          <p:nvSpPr>
            <p:cNvPr id="31" name="Oval 30"/>
            <p:cNvSpPr/>
            <p:nvPr/>
          </p:nvSpPr>
          <p:spPr>
            <a:xfrm>
              <a:off x="1211172" y="358001"/>
              <a:ext cx="2261382" cy="186711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72"/>
            </a:p>
          </p:txBody>
        </p:sp>
        <p:sp>
          <p:nvSpPr>
            <p:cNvPr id="38" name="Oval 37"/>
            <p:cNvSpPr/>
            <p:nvPr/>
          </p:nvSpPr>
          <p:spPr>
            <a:xfrm>
              <a:off x="1359710" y="477789"/>
              <a:ext cx="1964303" cy="1710568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rgbClr val="FFFF00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72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404" y="798478"/>
            <a:ext cx="1902358" cy="2206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7121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1000"/>
                    </a14:imgEffect>
                    <a14:imgEffect>
                      <a14:colorTemperature colorTemp="5410"/>
                    </a14:imgEffect>
                    <a14:imgEffect>
                      <a14:saturation sat="325000"/>
                    </a14:imgEffect>
                    <a14:imgEffect>
                      <a14:brightnessContrast bright="52000" contrast="24000"/>
                    </a14:imgEffect>
                  </a14:imgLayer>
                </a14:imgProps>
              </a:ext>
            </a:extLst>
          </a:blip>
          <a:srcRect/>
          <a:stretch>
            <a:fillRect t="-2000" r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2" y="1295400"/>
            <a:ext cx="3581400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2662" y="1295400"/>
            <a:ext cx="3962400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r="4445"/>
          <a:stretch/>
        </p:blipFill>
        <p:spPr>
          <a:xfrm>
            <a:off x="718017" y="3926798"/>
            <a:ext cx="3581400" cy="224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t="2976" r="3637" b="4762"/>
          <a:stretch/>
        </p:blipFill>
        <p:spPr>
          <a:xfrm>
            <a:off x="4830762" y="3924300"/>
            <a:ext cx="3886200" cy="2247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2816" y="381000"/>
            <a:ext cx="4908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/>
              <a:t>এসো এবার কিছু ছবি দেখি।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9353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3560" y="726217"/>
            <a:ext cx="2688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/>
              <a:t>পাঠ ঘোষনা 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092744" y="4132028"/>
            <a:ext cx="2757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/>
              <a:t>মাদার </a:t>
            </a:r>
            <a:r>
              <a:rPr lang="bn-IN" sz="3200" dirty="0" smtClean="0"/>
              <a:t>তেরেসা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97" y="1634158"/>
            <a:ext cx="3118995" cy="2236260"/>
          </a:xfrm>
          <a:prstGeom prst="rect">
            <a:avLst/>
          </a:prstGeom>
          <a:ln w="38100">
            <a:solidFill>
              <a:schemeClr val="bg2"/>
            </a:solidFill>
          </a:ln>
          <a:effectLst/>
        </p:spPr>
      </p:pic>
      <p:sp>
        <p:nvSpPr>
          <p:cNvPr id="3" name="Rectangle 2"/>
          <p:cNvSpPr/>
          <p:nvPr/>
        </p:nvSpPr>
        <p:spPr>
          <a:xfrm>
            <a:off x="4616096" y="4747580"/>
            <a:ext cx="2203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864" algn="ctr">
              <a:spcBef>
                <a:spcPct val="0"/>
              </a:spcBef>
              <a:defRPr/>
            </a:pPr>
            <a:r>
              <a:rPr lang="bn-BD" sz="2400" spc="50" dirty="0" smtClean="0">
                <a:ln w="11430"/>
                <a:latin typeface="NikoshBAN" pitchFamily="2" charset="0"/>
                <a:cs typeface="NikoshBAN" pitchFamily="2" charset="0"/>
              </a:rPr>
              <a:t>সন্‌জীদা </a:t>
            </a:r>
            <a:r>
              <a:rPr lang="bn-BD" sz="2400" spc="50" dirty="0">
                <a:ln w="11430"/>
                <a:latin typeface="NikoshBAN" pitchFamily="2" charset="0"/>
                <a:cs typeface="NikoshBAN" pitchFamily="2" charset="0"/>
              </a:rPr>
              <a:t>খাতুন</a:t>
            </a:r>
            <a:endParaRPr lang="en-US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58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122" y="664164"/>
            <a:ext cx="25202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শিখন ফল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116320" y="1655282"/>
            <a:ext cx="362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/>
              <a:t>এই পাঠ শেষে শিক্ষার্থীরা....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32" y="2563223"/>
            <a:ext cx="1142999" cy="83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0431" y="2574695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/>
              <a:t>নতুন নতুন শব্দের অর্থ জানতে পারবে।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1" y="3573439"/>
            <a:ext cx="1142999" cy="83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3547" y="3664059"/>
            <a:ext cx="6407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/>
              <a:t>মাদার তেরেসার সেবা কর্মের বর্ণনা দিতে পারবে। 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2" y="4572000"/>
            <a:ext cx="1142999" cy="838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0431" y="4572000"/>
            <a:ext cx="765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/>
              <a:t>মাদার তেরেসার জীবনী থেকে শিক্ষা গ্রহন করতে পারবে।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92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6000" r="-3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>
            <a:off x="49613" y="5180037"/>
            <a:ext cx="8517018" cy="1169635"/>
          </a:xfrm>
          <a:custGeom>
            <a:avLst/>
            <a:gdLst>
              <a:gd name="connsiteX0" fmla="*/ 0 w 1629737"/>
              <a:gd name="connsiteY0" fmla="*/ 103488 h 1034883"/>
              <a:gd name="connsiteX1" fmla="*/ 103488 w 1629737"/>
              <a:gd name="connsiteY1" fmla="*/ 0 h 1034883"/>
              <a:gd name="connsiteX2" fmla="*/ 1526249 w 1629737"/>
              <a:gd name="connsiteY2" fmla="*/ 0 h 1034883"/>
              <a:gd name="connsiteX3" fmla="*/ 1629737 w 1629737"/>
              <a:gd name="connsiteY3" fmla="*/ 103488 h 1034883"/>
              <a:gd name="connsiteX4" fmla="*/ 1629737 w 1629737"/>
              <a:gd name="connsiteY4" fmla="*/ 931395 h 1034883"/>
              <a:gd name="connsiteX5" fmla="*/ 1526249 w 1629737"/>
              <a:gd name="connsiteY5" fmla="*/ 1034883 h 1034883"/>
              <a:gd name="connsiteX6" fmla="*/ 103488 w 1629737"/>
              <a:gd name="connsiteY6" fmla="*/ 1034883 h 1034883"/>
              <a:gd name="connsiteX7" fmla="*/ 0 w 1629737"/>
              <a:gd name="connsiteY7" fmla="*/ 931395 h 1034883"/>
              <a:gd name="connsiteX8" fmla="*/ 0 w 1629737"/>
              <a:gd name="connsiteY8" fmla="*/ 103488 h 103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9737" h="1034883">
                <a:moveTo>
                  <a:pt x="0" y="103488"/>
                </a:moveTo>
                <a:cubicBezTo>
                  <a:pt x="0" y="46333"/>
                  <a:pt x="46333" y="0"/>
                  <a:pt x="103488" y="0"/>
                </a:cubicBezTo>
                <a:lnTo>
                  <a:pt x="1526249" y="0"/>
                </a:lnTo>
                <a:cubicBezTo>
                  <a:pt x="1583404" y="0"/>
                  <a:pt x="1629737" y="46333"/>
                  <a:pt x="1629737" y="103488"/>
                </a:cubicBezTo>
                <a:lnTo>
                  <a:pt x="1629737" y="931395"/>
                </a:lnTo>
                <a:cubicBezTo>
                  <a:pt x="1629737" y="988550"/>
                  <a:pt x="1583404" y="1034883"/>
                  <a:pt x="1526249" y="1034883"/>
                </a:cubicBezTo>
                <a:lnTo>
                  <a:pt x="103488" y="1034883"/>
                </a:lnTo>
                <a:cubicBezTo>
                  <a:pt x="46333" y="1034883"/>
                  <a:pt x="0" y="988550"/>
                  <a:pt x="0" y="931395"/>
                </a:cubicBezTo>
                <a:lnTo>
                  <a:pt x="0" y="10348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4141" tIns="194141" rIns="194141" bIns="194141" numCol="1" spcCol="1270" anchor="ctr" anchorCtr="0">
            <a:noAutofit/>
          </a:bodyPr>
          <a:lstStyle/>
          <a:p>
            <a:pPr lvl="0" algn="ctr" defTabSz="19113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en-US" sz="4300" kern="1200">
              <a:latin typeface="NikoshBAN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61707" y="682517"/>
            <a:ext cx="3036255" cy="3427037"/>
            <a:chOff x="6061707" y="682517"/>
            <a:chExt cx="3036255" cy="3427037"/>
          </a:xfrm>
        </p:grpSpPr>
        <p:sp>
          <p:nvSpPr>
            <p:cNvPr id="32" name="Freeform 31"/>
            <p:cNvSpPr/>
            <p:nvPr/>
          </p:nvSpPr>
          <p:spPr>
            <a:xfrm>
              <a:off x="6061707" y="682517"/>
              <a:ext cx="2944285" cy="3427037"/>
            </a:xfrm>
            <a:custGeom>
              <a:avLst/>
              <a:gdLst>
                <a:gd name="connsiteX0" fmla="*/ 0 w 1629737"/>
                <a:gd name="connsiteY0" fmla="*/ 103488 h 1034883"/>
                <a:gd name="connsiteX1" fmla="*/ 103488 w 1629737"/>
                <a:gd name="connsiteY1" fmla="*/ 0 h 1034883"/>
                <a:gd name="connsiteX2" fmla="*/ 1526249 w 1629737"/>
                <a:gd name="connsiteY2" fmla="*/ 0 h 1034883"/>
                <a:gd name="connsiteX3" fmla="*/ 1629737 w 1629737"/>
                <a:gd name="connsiteY3" fmla="*/ 103488 h 1034883"/>
                <a:gd name="connsiteX4" fmla="*/ 1629737 w 1629737"/>
                <a:gd name="connsiteY4" fmla="*/ 931395 h 1034883"/>
                <a:gd name="connsiteX5" fmla="*/ 1526249 w 1629737"/>
                <a:gd name="connsiteY5" fmla="*/ 1034883 h 1034883"/>
                <a:gd name="connsiteX6" fmla="*/ 103488 w 1629737"/>
                <a:gd name="connsiteY6" fmla="*/ 1034883 h 1034883"/>
                <a:gd name="connsiteX7" fmla="*/ 0 w 1629737"/>
                <a:gd name="connsiteY7" fmla="*/ 931395 h 1034883"/>
                <a:gd name="connsiteX8" fmla="*/ 0 w 1629737"/>
                <a:gd name="connsiteY8" fmla="*/ 103488 h 103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9737" h="1034883">
                  <a:moveTo>
                    <a:pt x="0" y="103488"/>
                  </a:moveTo>
                  <a:cubicBezTo>
                    <a:pt x="0" y="46333"/>
                    <a:pt x="46333" y="0"/>
                    <a:pt x="103488" y="0"/>
                  </a:cubicBezTo>
                  <a:lnTo>
                    <a:pt x="1526249" y="0"/>
                  </a:lnTo>
                  <a:cubicBezTo>
                    <a:pt x="1583404" y="0"/>
                    <a:pt x="1629737" y="46333"/>
                    <a:pt x="1629737" y="103488"/>
                  </a:cubicBezTo>
                  <a:lnTo>
                    <a:pt x="1629737" y="931395"/>
                  </a:lnTo>
                  <a:cubicBezTo>
                    <a:pt x="1629737" y="988550"/>
                    <a:pt x="1583404" y="1034883"/>
                    <a:pt x="1526249" y="1034883"/>
                  </a:cubicBezTo>
                  <a:lnTo>
                    <a:pt x="103488" y="1034883"/>
                  </a:lnTo>
                  <a:cubicBezTo>
                    <a:pt x="46333" y="1034883"/>
                    <a:pt x="0" y="988550"/>
                    <a:pt x="0" y="931395"/>
                  </a:cubicBezTo>
                  <a:lnTo>
                    <a:pt x="0" y="103488"/>
                  </a:lnTo>
                  <a:close/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4141" tIns="194141" rIns="194141" bIns="194141" numCol="1" spcCol="1270" anchor="ctr" anchorCtr="0">
              <a:noAutofit/>
            </a:bodyPr>
            <a:lstStyle/>
            <a:p>
              <a:pPr lvl="0" algn="ctr" defTabSz="191135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300" kern="1200">
                <a:latin typeface="NikoshBAN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07282" y="1013665"/>
              <a:ext cx="299068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bn-IN" sz="1600" dirty="0" smtClean="0"/>
                <a:t> </a:t>
              </a:r>
              <a:r>
                <a:rPr lang="bn-IN" sz="1600" dirty="0" smtClean="0">
                  <a:solidFill>
                    <a:srgbClr val="FF0000"/>
                  </a:solidFill>
                </a:rPr>
                <a:t>পুরুস্কারঃ </a:t>
              </a:r>
              <a:r>
                <a:rPr lang="bn-IN" sz="1600" dirty="0" smtClean="0"/>
                <a:t>সাহিত্য ও গবেষণা কর্মের জন্য বাংলা একাডেমি  পুরুস্কার এবং পশ্চিমবঙ্গ রাজ্য সরকারের রবীন্দ্র পুরুস্কার</a:t>
              </a:r>
            </a:p>
            <a:p>
              <a:pPr>
                <a:lnSpc>
                  <a:spcPct val="150000"/>
                </a:lnSpc>
              </a:pPr>
              <a:r>
                <a:rPr lang="bn-IN" sz="1600" dirty="0" smtClean="0"/>
                <a:t>পেয়েছেন।বাংলাদেশ সরকারের একুশে পদক। </a:t>
              </a:r>
              <a:endParaRPr lang="en-US" sz="16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5399" y="682517"/>
            <a:ext cx="2440363" cy="1380718"/>
            <a:chOff x="485399" y="682517"/>
            <a:chExt cx="2440363" cy="1380718"/>
          </a:xfrm>
        </p:grpSpPr>
        <p:sp>
          <p:nvSpPr>
            <p:cNvPr id="26" name="Freeform 25"/>
            <p:cNvSpPr/>
            <p:nvPr/>
          </p:nvSpPr>
          <p:spPr>
            <a:xfrm>
              <a:off x="485399" y="682517"/>
              <a:ext cx="2440363" cy="1380718"/>
            </a:xfrm>
            <a:custGeom>
              <a:avLst/>
              <a:gdLst>
                <a:gd name="connsiteX0" fmla="*/ 0 w 1629737"/>
                <a:gd name="connsiteY0" fmla="*/ 103488 h 1034883"/>
                <a:gd name="connsiteX1" fmla="*/ 103488 w 1629737"/>
                <a:gd name="connsiteY1" fmla="*/ 0 h 1034883"/>
                <a:gd name="connsiteX2" fmla="*/ 1526249 w 1629737"/>
                <a:gd name="connsiteY2" fmla="*/ 0 h 1034883"/>
                <a:gd name="connsiteX3" fmla="*/ 1629737 w 1629737"/>
                <a:gd name="connsiteY3" fmla="*/ 103488 h 1034883"/>
                <a:gd name="connsiteX4" fmla="*/ 1629737 w 1629737"/>
                <a:gd name="connsiteY4" fmla="*/ 931395 h 1034883"/>
                <a:gd name="connsiteX5" fmla="*/ 1526249 w 1629737"/>
                <a:gd name="connsiteY5" fmla="*/ 1034883 h 1034883"/>
                <a:gd name="connsiteX6" fmla="*/ 103488 w 1629737"/>
                <a:gd name="connsiteY6" fmla="*/ 1034883 h 1034883"/>
                <a:gd name="connsiteX7" fmla="*/ 0 w 1629737"/>
                <a:gd name="connsiteY7" fmla="*/ 931395 h 1034883"/>
                <a:gd name="connsiteX8" fmla="*/ 0 w 1629737"/>
                <a:gd name="connsiteY8" fmla="*/ 103488 h 103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9737" h="1034883">
                  <a:moveTo>
                    <a:pt x="0" y="103488"/>
                  </a:moveTo>
                  <a:cubicBezTo>
                    <a:pt x="0" y="46333"/>
                    <a:pt x="46333" y="0"/>
                    <a:pt x="103488" y="0"/>
                  </a:cubicBezTo>
                  <a:lnTo>
                    <a:pt x="1526249" y="0"/>
                  </a:lnTo>
                  <a:cubicBezTo>
                    <a:pt x="1583404" y="0"/>
                    <a:pt x="1629737" y="46333"/>
                    <a:pt x="1629737" y="103488"/>
                  </a:cubicBezTo>
                  <a:lnTo>
                    <a:pt x="1629737" y="931395"/>
                  </a:lnTo>
                  <a:cubicBezTo>
                    <a:pt x="1629737" y="988550"/>
                    <a:pt x="1583404" y="1034883"/>
                    <a:pt x="1526249" y="1034883"/>
                  </a:cubicBezTo>
                  <a:lnTo>
                    <a:pt x="103488" y="1034883"/>
                  </a:lnTo>
                  <a:cubicBezTo>
                    <a:pt x="46333" y="1034883"/>
                    <a:pt x="0" y="988550"/>
                    <a:pt x="0" y="931395"/>
                  </a:cubicBezTo>
                  <a:lnTo>
                    <a:pt x="0" y="103488"/>
                  </a:lnTo>
                  <a:close/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4141" tIns="194141" rIns="194141" bIns="194141" numCol="1" spcCol="1270" anchor="ctr" anchorCtr="0">
              <a:noAutofit/>
            </a:bodyPr>
            <a:lstStyle/>
            <a:p>
              <a:pPr lvl="0" algn="ctr" defTabSz="191135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300" kern="1200">
                <a:latin typeface="NikoshBAN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7338" y="946371"/>
              <a:ext cx="21654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bn-IN" sz="1600" dirty="0" smtClean="0">
                  <a:solidFill>
                    <a:srgbClr val="FF0000"/>
                  </a:solidFill>
                </a:rPr>
                <a:t>জন্মঃ</a:t>
              </a:r>
              <a:r>
                <a:rPr lang="bn-IN" sz="1600" dirty="0" smtClean="0"/>
                <a:t> ১৯৩৩ সালে ঢাকা জেলায়।</a:t>
              </a:r>
              <a:endParaRPr lang="en-US" sz="16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66814" y="563632"/>
            <a:ext cx="2162058" cy="1066800"/>
            <a:chOff x="3466814" y="563632"/>
            <a:chExt cx="2162058" cy="1066800"/>
          </a:xfrm>
        </p:grpSpPr>
        <p:sp>
          <p:nvSpPr>
            <p:cNvPr id="3" name="TextBox 2"/>
            <p:cNvSpPr txBox="1"/>
            <p:nvPr/>
          </p:nvSpPr>
          <p:spPr>
            <a:xfrm>
              <a:off x="3498195" y="827737"/>
              <a:ext cx="20992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bn-IN" sz="2400" dirty="0" smtClean="0">
                  <a:solidFill>
                    <a:srgbClr val="FF0000"/>
                  </a:solidFill>
                  <a:latin typeface="NikoshBAN"/>
                </a:rPr>
                <a:t>কবির পরিচিতি </a:t>
              </a:r>
              <a:endParaRPr lang="en-US" sz="2400" dirty="0">
                <a:solidFill>
                  <a:srgbClr val="FF0000"/>
                </a:solidFill>
                <a:latin typeface="NikoshBAN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466814" y="563632"/>
              <a:ext cx="2162058" cy="1066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9132" y="4724933"/>
            <a:ext cx="4168711" cy="1646933"/>
            <a:chOff x="379132" y="4724933"/>
            <a:chExt cx="4168711" cy="1646933"/>
          </a:xfrm>
        </p:grpSpPr>
        <p:sp>
          <p:nvSpPr>
            <p:cNvPr id="5" name="Rounded Rectangle 4"/>
            <p:cNvSpPr/>
            <p:nvPr/>
          </p:nvSpPr>
          <p:spPr>
            <a:xfrm>
              <a:off x="379132" y="4724933"/>
              <a:ext cx="4168711" cy="164693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6164" y="4930467"/>
              <a:ext cx="37746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bn-IN" sz="1600" dirty="0" smtClean="0">
                  <a:solidFill>
                    <a:srgbClr val="FF0000"/>
                  </a:solidFill>
                </a:rPr>
                <a:t>প্রকাশিতগ্রন্থঃ</a:t>
              </a:r>
              <a:r>
                <a:rPr lang="bn-IN" sz="1600" dirty="0" smtClean="0"/>
                <a:t>সত্যেন্দ্রকাব্য পরিচয়,রবীন্দ্র</a:t>
              </a:r>
            </a:p>
            <a:p>
              <a:pPr>
                <a:lnSpc>
                  <a:spcPct val="150000"/>
                </a:lnSpc>
              </a:pPr>
              <a:r>
                <a:rPr lang="bn-IN" sz="1600" dirty="0" smtClean="0"/>
                <a:t>সংগীতের ভাবসম্পদ,ধ্বনি থেকে কবিতা, অতীত দিনের স্মৃতি উল্লেখযোগ্য।</a:t>
              </a:r>
              <a:endParaRPr lang="en-US" sz="1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8385" y="2562036"/>
            <a:ext cx="2553577" cy="1547516"/>
            <a:chOff x="448385" y="2562036"/>
            <a:chExt cx="2553577" cy="1547516"/>
          </a:xfrm>
        </p:grpSpPr>
        <p:sp>
          <p:nvSpPr>
            <p:cNvPr id="28" name="Freeform 27"/>
            <p:cNvSpPr/>
            <p:nvPr/>
          </p:nvSpPr>
          <p:spPr>
            <a:xfrm>
              <a:off x="448385" y="2562036"/>
              <a:ext cx="2553577" cy="1547516"/>
            </a:xfrm>
            <a:custGeom>
              <a:avLst/>
              <a:gdLst>
                <a:gd name="connsiteX0" fmla="*/ 0 w 1629737"/>
                <a:gd name="connsiteY0" fmla="*/ 103488 h 1034883"/>
                <a:gd name="connsiteX1" fmla="*/ 103488 w 1629737"/>
                <a:gd name="connsiteY1" fmla="*/ 0 h 1034883"/>
                <a:gd name="connsiteX2" fmla="*/ 1526249 w 1629737"/>
                <a:gd name="connsiteY2" fmla="*/ 0 h 1034883"/>
                <a:gd name="connsiteX3" fmla="*/ 1629737 w 1629737"/>
                <a:gd name="connsiteY3" fmla="*/ 103488 h 1034883"/>
                <a:gd name="connsiteX4" fmla="*/ 1629737 w 1629737"/>
                <a:gd name="connsiteY4" fmla="*/ 931395 h 1034883"/>
                <a:gd name="connsiteX5" fmla="*/ 1526249 w 1629737"/>
                <a:gd name="connsiteY5" fmla="*/ 1034883 h 1034883"/>
                <a:gd name="connsiteX6" fmla="*/ 103488 w 1629737"/>
                <a:gd name="connsiteY6" fmla="*/ 1034883 h 1034883"/>
                <a:gd name="connsiteX7" fmla="*/ 0 w 1629737"/>
                <a:gd name="connsiteY7" fmla="*/ 931395 h 1034883"/>
                <a:gd name="connsiteX8" fmla="*/ 0 w 1629737"/>
                <a:gd name="connsiteY8" fmla="*/ 103488 h 103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9737" h="1034883">
                  <a:moveTo>
                    <a:pt x="0" y="103488"/>
                  </a:moveTo>
                  <a:cubicBezTo>
                    <a:pt x="0" y="46333"/>
                    <a:pt x="46333" y="0"/>
                    <a:pt x="103488" y="0"/>
                  </a:cubicBezTo>
                  <a:lnTo>
                    <a:pt x="1526249" y="0"/>
                  </a:lnTo>
                  <a:cubicBezTo>
                    <a:pt x="1583404" y="0"/>
                    <a:pt x="1629737" y="46333"/>
                    <a:pt x="1629737" y="103488"/>
                  </a:cubicBezTo>
                  <a:lnTo>
                    <a:pt x="1629737" y="931395"/>
                  </a:lnTo>
                  <a:cubicBezTo>
                    <a:pt x="1629737" y="988550"/>
                    <a:pt x="1583404" y="1034883"/>
                    <a:pt x="1526249" y="1034883"/>
                  </a:cubicBezTo>
                  <a:lnTo>
                    <a:pt x="103488" y="1034883"/>
                  </a:lnTo>
                  <a:cubicBezTo>
                    <a:pt x="46333" y="1034883"/>
                    <a:pt x="0" y="988550"/>
                    <a:pt x="0" y="931395"/>
                  </a:cubicBezTo>
                  <a:lnTo>
                    <a:pt x="0" y="103488"/>
                  </a:lnTo>
                  <a:close/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4141" tIns="194141" rIns="194141" bIns="194141" numCol="1" spcCol="1270" anchor="ctr" anchorCtr="0">
              <a:noAutofit/>
            </a:bodyPr>
            <a:lstStyle/>
            <a:p>
              <a:pPr lvl="0" algn="ctr" defTabSz="191135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300" kern="1200">
                <a:latin typeface="NikoshBAN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7832" y="2718148"/>
              <a:ext cx="25007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bn-IN" sz="1600" dirty="0" smtClean="0"/>
                <a:t> </a:t>
              </a:r>
              <a:r>
                <a:rPr lang="bn-IN" sz="1600" dirty="0" smtClean="0">
                  <a:solidFill>
                    <a:srgbClr val="FF0000"/>
                  </a:solidFill>
                </a:rPr>
                <a:t>পেশাঃ</a:t>
              </a:r>
              <a:r>
                <a:rPr lang="bn-IN" sz="1600" dirty="0" smtClean="0"/>
                <a:t>ঢাকা বিশ্ববিদ্যালয়ের বাংলা বিভাগের  প্রফেসর (অবসর প্রাপ্ত)</a:t>
              </a:r>
              <a:endParaRPr lang="en-US" sz="16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22505" y="4644321"/>
            <a:ext cx="3875457" cy="1591320"/>
            <a:chOff x="5222505" y="4644321"/>
            <a:chExt cx="3875457" cy="1591320"/>
          </a:xfrm>
        </p:grpSpPr>
        <p:sp>
          <p:nvSpPr>
            <p:cNvPr id="38" name="Freeform 37"/>
            <p:cNvSpPr/>
            <p:nvPr/>
          </p:nvSpPr>
          <p:spPr>
            <a:xfrm>
              <a:off x="5222505" y="4644321"/>
              <a:ext cx="3875457" cy="1591320"/>
            </a:xfrm>
            <a:custGeom>
              <a:avLst/>
              <a:gdLst>
                <a:gd name="connsiteX0" fmla="*/ 0 w 1629737"/>
                <a:gd name="connsiteY0" fmla="*/ 103488 h 1034883"/>
                <a:gd name="connsiteX1" fmla="*/ 103488 w 1629737"/>
                <a:gd name="connsiteY1" fmla="*/ 0 h 1034883"/>
                <a:gd name="connsiteX2" fmla="*/ 1526249 w 1629737"/>
                <a:gd name="connsiteY2" fmla="*/ 0 h 1034883"/>
                <a:gd name="connsiteX3" fmla="*/ 1629737 w 1629737"/>
                <a:gd name="connsiteY3" fmla="*/ 103488 h 1034883"/>
                <a:gd name="connsiteX4" fmla="*/ 1629737 w 1629737"/>
                <a:gd name="connsiteY4" fmla="*/ 931395 h 1034883"/>
                <a:gd name="connsiteX5" fmla="*/ 1526249 w 1629737"/>
                <a:gd name="connsiteY5" fmla="*/ 1034883 h 1034883"/>
                <a:gd name="connsiteX6" fmla="*/ 103488 w 1629737"/>
                <a:gd name="connsiteY6" fmla="*/ 1034883 h 1034883"/>
                <a:gd name="connsiteX7" fmla="*/ 0 w 1629737"/>
                <a:gd name="connsiteY7" fmla="*/ 931395 h 1034883"/>
                <a:gd name="connsiteX8" fmla="*/ 0 w 1629737"/>
                <a:gd name="connsiteY8" fmla="*/ 103488 h 103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9737" h="1034883">
                  <a:moveTo>
                    <a:pt x="0" y="103488"/>
                  </a:moveTo>
                  <a:cubicBezTo>
                    <a:pt x="0" y="46333"/>
                    <a:pt x="46333" y="0"/>
                    <a:pt x="103488" y="0"/>
                  </a:cubicBezTo>
                  <a:lnTo>
                    <a:pt x="1526249" y="0"/>
                  </a:lnTo>
                  <a:cubicBezTo>
                    <a:pt x="1583404" y="0"/>
                    <a:pt x="1629737" y="46333"/>
                    <a:pt x="1629737" y="103488"/>
                  </a:cubicBezTo>
                  <a:lnTo>
                    <a:pt x="1629737" y="931395"/>
                  </a:lnTo>
                  <a:cubicBezTo>
                    <a:pt x="1629737" y="988550"/>
                    <a:pt x="1583404" y="1034883"/>
                    <a:pt x="1526249" y="1034883"/>
                  </a:cubicBezTo>
                  <a:lnTo>
                    <a:pt x="103488" y="1034883"/>
                  </a:lnTo>
                  <a:cubicBezTo>
                    <a:pt x="46333" y="1034883"/>
                    <a:pt x="0" y="988550"/>
                    <a:pt x="0" y="931395"/>
                  </a:cubicBezTo>
                  <a:lnTo>
                    <a:pt x="0" y="103488"/>
                  </a:lnTo>
                  <a:close/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4141" tIns="194141" rIns="194141" bIns="194141" numCol="1" spcCol="1270" anchor="ctr" anchorCtr="0">
              <a:noAutofit/>
            </a:bodyPr>
            <a:lstStyle/>
            <a:p>
              <a:pPr lvl="0" algn="ctr" defTabSz="191135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300" kern="1200">
                <a:latin typeface="NikoshBAN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22505" y="4916140"/>
              <a:ext cx="36932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bn-IN" sz="1600" dirty="0" smtClean="0">
                  <a:solidFill>
                    <a:srgbClr val="FF0000"/>
                  </a:solidFill>
                </a:rPr>
                <a:t>খ্যাতিঃ</a:t>
              </a:r>
              <a:r>
                <a:rPr lang="bn-IN" sz="1600" dirty="0" smtClean="0"/>
                <a:t> রবীন্দ্রসংগীত  শিল্পীএবং সাংস্কৃতিক আন্দোলনের কর্মী হিসাবে তাঁর খ্যাতি আছে। </a:t>
              </a:r>
              <a:endParaRPr lang="en-US" sz="16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09049" y="1987640"/>
            <a:ext cx="2122004" cy="2363926"/>
            <a:chOff x="3509049" y="1987640"/>
            <a:chExt cx="2122004" cy="2363926"/>
          </a:xfrm>
        </p:grpSpPr>
        <p:grpSp>
          <p:nvGrpSpPr>
            <p:cNvPr id="7" name="Group 6"/>
            <p:cNvGrpSpPr/>
            <p:nvPr/>
          </p:nvGrpSpPr>
          <p:grpSpPr>
            <a:xfrm>
              <a:off x="3509049" y="1987640"/>
              <a:ext cx="2122004" cy="2363926"/>
              <a:chOff x="3387194" y="1821256"/>
              <a:chExt cx="2462367" cy="2363926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4828" r="93448">
                            <a14:foregroundMark x1="37931" y1="6897" x2="37931" y2="6897"/>
                            <a14:foregroundMark x1="49655" y1="9195" x2="49655" y2="9195"/>
                            <a14:foregroundMark x1="44483" y1="4598" x2="44483" y2="4598"/>
                            <a14:foregroundMark x1="45172" y1="2874" x2="45172" y2="2874"/>
                            <a14:foregroundMark x1="47586" y1="4023" x2="47586" y2="4023"/>
                            <a14:foregroundMark x1="45517" y1="1724" x2="45517" y2="1724"/>
                            <a14:foregroundMark x1="39655" y1="1724" x2="39655" y2="1724"/>
                            <a14:foregroundMark x1="40690" y1="2874" x2="40690" y2="2874"/>
                            <a14:foregroundMark x1="38966" y1="2874" x2="38966" y2="2874"/>
                            <a14:foregroundMark x1="36897" y1="2874" x2="36897" y2="2874"/>
                            <a14:foregroundMark x1="34828" y1="3448" x2="34828" y2="3448"/>
                            <a14:foregroundMark x1="33793" y1="3448" x2="33793" y2="3448"/>
                            <a14:foregroundMark x1="32069" y1="3448" x2="32069" y2="3448"/>
                            <a14:foregroundMark x1="43103" y1="4023" x2="43103" y2="4023"/>
                            <a14:foregroundMark x1="40000" y1="2874" x2="40000" y2="2874"/>
                            <a14:foregroundMark x1="38276" y1="2874" x2="38276" y2="2874"/>
                            <a14:foregroundMark x1="36897" y1="3448" x2="36897" y2="3448"/>
                            <a14:foregroundMark x1="35517" y1="4023" x2="35517" y2="4023"/>
                            <a14:foregroundMark x1="38621" y1="2874" x2="38621" y2="2874"/>
                            <a14:foregroundMark x1="41724" y1="3448" x2="41724" y2="3448"/>
                            <a14:foregroundMark x1="42414" y1="4023" x2="42414" y2="4023"/>
                            <a14:foregroundMark x1="41724" y1="3448" x2="41724" y2="3448"/>
                            <a14:foregroundMark x1="41379" y1="3448" x2="41379" y2="3448"/>
                            <a14:foregroundMark x1="40345" y1="3448" x2="40345" y2="4023"/>
                            <a14:foregroundMark x1="39655" y1="4023" x2="38621" y2="4023"/>
                            <a14:foregroundMark x1="40345" y1="4023" x2="43448" y2="3448"/>
                            <a14:foregroundMark x1="43448" y1="2874" x2="42759" y2="3448"/>
                            <a14:foregroundMark x1="44138" y1="3448" x2="43448" y2="3448"/>
                            <a14:backgroundMark x1="60690" y1="57471" x2="60690" y2="67241"/>
                            <a14:backgroundMark x1="60000" y1="72989" x2="60000" y2="72989"/>
                            <a14:backgroundMark x1="35517" y1="3448" x2="35517" y2="3448"/>
                            <a14:backgroundMark x1="41724" y1="2299" x2="41724" y2="2299"/>
                            <a14:backgroundMark x1="47241" y1="4023" x2="47241" y2="4023"/>
                            <a14:backgroundMark x1="36897" y1="2874" x2="36897" y2="2874"/>
                            <a14:backgroundMark x1="38621" y1="3448" x2="39310" y2="3448"/>
                            <a14:backgroundMark x1="28276" y1="11494" x2="27586" y2="11494"/>
                            <a14:backgroundMark x1="34483" y1="2299" x2="34483" y2="2299"/>
                            <a14:backgroundMark x1="32414" y1="4023" x2="32414" y2="4023"/>
                            <a14:backgroundMark x1="42414" y1="2299" x2="42414" y2="2299"/>
                            <a14:backgroundMark x1="39310" y1="2874" x2="39310" y2="2874"/>
                            <a14:backgroundMark x1="40345" y1="1724" x2="40345" y2="1724"/>
                            <a14:backgroundMark x1="46207" y1="1724" x2="46207" y2="1724"/>
                            <a14:backgroundMark x1="44138" y1="2299" x2="44138" y2="2299"/>
                            <a14:backgroundMark x1="33793" y1="3448" x2="33793" y2="3448"/>
                            <a14:backgroundMark x1="45517" y1="2874" x2="45517" y2="2874"/>
                            <a14:backgroundMark x1="44828" y1="1149" x2="44828" y2="1149"/>
                            <a14:backgroundMark x1="45517" y1="2299" x2="45517" y2="2299"/>
                            <a14:backgroundMark x1="39655" y1="2299" x2="39655" y2="2299"/>
                            <a14:backgroundMark x1="40345" y1="2874" x2="40345" y2="2874"/>
                            <a14:backgroundMark x1="40000" y1="1149" x2="40000" y2="1149"/>
                            <a14:backgroundMark x1="46207" y1="1149" x2="46207" y2="1149"/>
                            <a14:backgroundMark x1="42414" y1="2874" x2="41379" y2="2874"/>
                            <a14:backgroundMark x1="32414" y1="2874" x2="32414" y2="2874"/>
                            <a14:backgroundMark x1="32069" y1="4023" x2="32069" y2="402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4881" y="1925930"/>
                <a:ext cx="2026993" cy="1427024"/>
              </a:xfrm>
              <a:prstGeom prst="rect">
                <a:avLst/>
              </a:prstGeom>
            </p:spPr>
          </p:pic>
          <p:sp>
            <p:nvSpPr>
              <p:cNvPr id="2" name="Rounded Rectangle 1"/>
              <p:cNvSpPr/>
              <p:nvPr/>
            </p:nvSpPr>
            <p:spPr>
              <a:xfrm>
                <a:off x="3387194" y="1821256"/>
                <a:ext cx="2462367" cy="2363926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3665048" y="3728521"/>
              <a:ext cx="18828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4864" algn="ctr">
                <a:spcBef>
                  <a:spcPct val="0"/>
                </a:spcBef>
                <a:defRPr/>
              </a:pPr>
              <a:r>
                <a:rPr lang="bn-BD" sz="2000" spc="50" dirty="0" smtClean="0">
                  <a:ln w="11430"/>
                  <a:latin typeface="NikoshBAN" pitchFamily="2" charset="0"/>
                  <a:cs typeface="NikoshBAN" pitchFamily="2" charset="0"/>
                </a:rPr>
                <a:t>সন্‌জীদা </a:t>
              </a:r>
              <a:r>
                <a:rPr lang="bn-BD" sz="2000" spc="50" dirty="0">
                  <a:ln w="11430"/>
                  <a:latin typeface="NikoshBAN" pitchFamily="2" charset="0"/>
                  <a:cs typeface="NikoshBAN" pitchFamily="2" charset="0"/>
                </a:rPr>
                <a:t>খাতুন</a:t>
              </a:r>
              <a:endParaRPr lang="en-US" sz="2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444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3801" y="671258"/>
            <a:ext cx="4548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/>
              <a:t> এসো কিছু শব্দের অর্থ শিখে নিই।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78377" y="1668066"/>
            <a:ext cx="131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/>
              <a:t> অনাথ  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88173" y="2820976"/>
            <a:ext cx="134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/>
              <a:t>আবাসন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29011" y="4143533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/>
              <a:t>গাউন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29011" y="5611412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/>
              <a:t>সম্মাননা 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868179" y="1802197"/>
            <a:ext cx="117211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2400" dirty="0" smtClean="0"/>
              <a:t>এতিম।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71675" y="2971782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/>
              <a:t>বসবাসের ব্য</a:t>
            </a:r>
            <a:r>
              <a:rPr lang="en-US" sz="2400" dirty="0" smtClean="0"/>
              <a:t>ব</a:t>
            </a:r>
            <a:r>
              <a:rPr lang="bn-IN" sz="2400" dirty="0" smtClean="0"/>
              <a:t>স্থা।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296709" y="5611412"/>
            <a:ext cx="231505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2400" dirty="0" smtClean="0"/>
              <a:t>সম্মান </a:t>
            </a:r>
            <a:r>
              <a:rPr lang="bn-IN" sz="2400" dirty="0" smtClean="0"/>
              <a:t>দেখানো। 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44" y="5322170"/>
            <a:ext cx="2143125" cy="104015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35562" y="4195572"/>
            <a:ext cx="347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/>
              <a:t>মহিলাদের বিশেষ </a:t>
            </a:r>
            <a:r>
              <a:rPr lang="bn-IN" sz="2400" dirty="0" smtClean="0"/>
              <a:t>পোষ। 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56" y="1602828"/>
            <a:ext cx="2171700" cy="8277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57" y="2723593"/>
            <a:ext cx="2171700" cy="9340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88"/>
          <a:stretch/>
        </p:blipFill>
        <p:spPr>
          <a:xfrm>
            <a:off x="2686656" y="4143533"/>
            <a:ext cx="2117313" cy="80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93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847138" y="629228"/>
            <a:ext cx="1993774" cy="1919941"/>
            <a:chOff x="3847138" y="629228"/>
            <a:chExt cx="1993774" cy="1919941"/>
          </a:xfrm>
        </p:grpSpPr>
        <p:sp>
          <p:nvSpPr>
            <p:cNvPr id="11" name="Left Arrow 10"/>
            <p:cNvSpPr/>
            <p:nvPr/>
          </p:nvSpPr>
          <p:spPr>
            <a:xfrm rot="16200000">
              <a:off x="3894976" y="1258085"/>
              <a:ext cx="1752782" cy="829385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3847138" y="629228"/>
              <a:ext cx="1993774" cy="1237996"/>
            </a:xfrm>
            <a:custGeom>
              <a:avLst/>
              <a:gdLst>
                <a:gd name="connsiteX0" fmla="*/ 0 w 2764619"/>
                <a:gd name="connsiteY0" fmla="*/ 123800 h 1237996"/>
                <a:gd name="connsiteX1" fmla="*/ 123800 w 2764619"/>
                <a:gd name="connsiteY1" fmla="*/ 0 h 1237996"/>
                <a:gd name="connsiteX2" fmla="*/ 2640819 w 2764619"/>
                <a:gd name="connsiteY2" fmla="*/ 0 h 1237996"/>
                <a:gd name="connsiteX3" fmla="*/ 2764619 w 2764619"/>
                <a:gd name="connsiteY3" fmla="*/ 123800 h 1237996"/>
                <a:gd name="connsiteX4" fmla="*/ 2764619 w 2764619"/>
                <a:gd name="connsiteY4" fmla="*/ 1114196 h 1237996"/>
                <a:gd name="connsiteX5" fmla="*/ 2640819 w 2764619"/>
                <a:gd name="connsiteY5" fmla="*/ 1237996 h 1237996"/>
                <a:gd name="connsiteX6" fmla="*/ 123800 w 2764619"/>
                <a:gd name="connsiteY6" fmla="*/ 1237996 h 1237996"/>
                <a:gd name="connsiteX7" fmla="*/ 0 w 2764619"/>
                <a:gd name="connsiteY7" fmla="*/ 1114196 h 1237996"/>
                <a:gd name="connsiteX8" fmla="*/ 0 w 2764619"/>
                <a:gd name="connsiteY8" fmla="*/ 123800 h 123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4619" h="1237996">
                  <a:moveTo>
                    <a:pt x="0" y="123800"/>
                  </a:moveTo>
                  <a:cubicBezTo>
                    <a:pt x="0" y="55427"/>
                    <a:pt x="55427" y="0"/>
                    <a:pt x="123800" y="0"/>
                  </a:cubicBezTo>
                  <a:lnTo>
                    <a:pt x="2640819" y="0"/>
                  </a:lnTo>
                  <a:cubicBezTo>
                    <a:pt x="2709192" y="0"/>
                    <a:pt x="2764619" y="55427"/>
                    <a:pt x="2764619" y="123800"/>
                  </a:cubicBezTo>
                  <a:lnTo>
                    <a:pt x="2764619" y="1114196"/>
                  </a:lnTo>
                  <a:cubicBezTo>
                    <a:pt x="2764619" y="1182569"/>
                    <a:pt x="2709192" y="1237996"/>
                    <a:pt x="2640819" y="1237996"/>
                  </a:cubicBezTo>
                  <a:lnTo>
                    <a:pt x="123800" y="1237996"/>
                  </a:lnTo>
                  <a:cubicBezTo>
                    <a:pt x="55427" y="1237996"/>
                    <a:pt x="0" y="1182569"/>
                    <a:pt x="0" y="1114196"/>
                  </a:cubicBezTo>
                  <a:lnTo>
                    <a:pt x="0" y="1238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085" tIns="160085" rIns="160085" bIns="16008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87074" y="986616"/>
              <a:ext cx="1228221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n-IN" sz="2800" dirty="0" smtClean="0"/>
                <a:t>পরিচয়</a:t>
              </a:r>
              <a:endParaRPr lang="en-US" sz="2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 rot="21399319">
            <a:off x="3594230" y="2664125"/>
            <a:ext cx="2435202" cy="2540617"/>
            <a:chOff x="3252111" y="2869163"/>
            <a:chExt cx="3462107" cy="3572496"/>
          </a:xfrm>
        </p:grpSpPr>
        <p:sp>
          <p:nvSpPr>
            <p:cNvPr id="8" name="Freeform 7"/>
            <p:cNvSpPr/>
            <p:nvPr/>
          </p:nvSpPr>
          <p:spPr>
            <a:xfrm>
              <a:off x="3550712" y="2869163"/>
              <a:ext cx="2910125" cy="2910126"/>
            </a:xfrm>
            <a:custGeom>
              <a:avLst/>
              <a:gdLst>
                <a:gd name="connsiteX0" fmla="*/ 0 w 2910125"/>
                <a:gd name="connsiteY0" fmla="*/ 1455063 h 2910125"/>
                <a:gd name="connsiteX1" fmla="*/ 1455063 w 2910125"/>
                <a:gd name="connsiteY1" fmla="*/ 0 h 2910125"/>
                <a:gd name="connsiteX2" fmla="*/ 2910126 w 2910125"/>
                <a:gd name="connsiteY2" fmla="*/ 1455063 h 2910125"/>
                <a:gd name="connsiteX3" fmla="*/ 1455063 w 2910125"/>
                <a:gd name="connsiteY3" fmla="*/ 2910126 h 2910125"/>
                <a:gd name="connsiteX4" fmla="*/ 0 w 2910125"/>
                <a:gd name="connsiteY4" fmla="*/ 1455063 h 291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0125" h="2910125">
                  <a:moveTo>
                    <a:pt x="0" y="1455063"/>
                  </a:moveTo>
                  <a:cubicBezTo>
                    <a:pt x="0" y="651454"/>
                    <a:pt x="651454" y="0"/>
                    <a:pt x="1455063" y="0"/>
                  </a:cubicBezTo>
                  <a:cubicBezTo>
                    <a:pt x="2258672" y="0"/>
                    <a:pt x="2910126" y="651454"/>
                    <a:pt x="2910126" y="1455063"/>
                  </a:cubicBezTo>
                  <a:cubicBezTo>
                    <a:pt x="2910126" y="2258672"/>
                    <a:pt x="2258672" y="2910126"/>
                    <a:pt x="1455063" y="2910126"/>
                  </a:cubicBezTo>
                  <a:cubicBezTo>
                    <a:pt x="651454" y="2910126"/>
                    <a:pt x="0" y="2258672"/>
                    <a:pt x="0" y="1455063"/>
                  </a:cubicBezTo>
                  <a:close/>
                </a:path>
              </a:pathLst>
            </a:custGeom>
            <a:blipFill dpi="0" rotWithShape="0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7453" tIns="467453" rIns="467453" bIns="467453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31722" y="5535190"/>
              <a:ext cx="1775744" cy="604955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21452803"/>
                </a:avLst>
              </a:prstTxWarp>
              <a:spAutoFit/>
            </a:bodyPr>
            <a:lstStyle/>
            <a:p>
              <a:r>
                <a:rPr lang="bn-IN" sz="3600" dirty="0" smtClean="0"/>
                <a:t>মাদার তেরেসা</a:t>
              </a:r>
              <a:endParaRPr lang="en-US" sz="3600" dirty="0"/>
            </a:p>
          </p:txBody>
        </p:sp>
        <p:sp>
          <p:nvSpPr>
            <p:cNvPr id="6" name="Arc 5"/>
            <p:cNvSpPr/>
            <p:nvPr/>
          </p:nvSpPr>
          <p:spPr>
            <a:xfrm rot="8163757">
              <a:off x="3252111" y="3006984"/>
              <a:ext cx="3462107" cy="3434675"/>
            </a:xfrm>
            <a:prstGeom prst="arc">
              <a:avLst>
                <a:gd name="adj1" fmla="val 16557844"/>
                <a:gd name="adj2" fmla="val 21472520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488237" y="624506"/>
            <a:ext cx="3557929" cy="1981142"/>
            <a:chOff x="5488237" y="624506"/>
            <a:chExt cx="3557929" cy="1963141"/>
          </a:xfrm>
        </p:grpSpPr>
        <p:sp>
          <p:nvSpPr>
            <p:cNvPr id="13" name="Left Arrow 12"/>
            <p:cNvSpPr/>
            <p:nvPr/>
          </p:nvSpPr>
          <p:spPr>
            <a:xfrm rot="19104435">
              <a:off x="5488237" y="1637755"/>
              <a:ext cx="2556530" cy="829385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6190077" y="624506"/>
              <a:ext cx="2856089" cy="1963141"/>
            </a:xfrm>
            <a:custGeom>
              <a:avLst/>
              <a:gdLst>
                <a:gd name="connsiteX0" fmla="*/ 0 w 2764619"/>
                <a:gd name="connsiteY0" fmla="*/ 221170 h 2211695"/>
                <a:gd name="connsiteX1" fmla="*/ 221170 w 2764619"/>
                <a:gd name="connsiteY1" fmla="*/ 0 h 2211695"/>
                <a:gd name="connsiteX2" fmla="*/ 2543450 w 2764619"/>
                <a:gd name="connsiteY2" fmla="*/ 0 h 2211695"/>
                <a:gd name="connsiteX3" fmla="*/ 2764620 w 2764619"/>
                <a:gd name="connsiteY3" fmla="*/ 221170 h 2211695"/>
                <a:gd name="connsiteX4" fmla="*/ 2764619 w 2764619"/>
                <a:gd name="connsiteY4" fmla="*/ 1990526 h 2211695"/>
                <a:gd name="connsiteX5" fmla="*/ 2543449 w 2764619"/>
                <a:gd name="connsiteY5" fmla="*/ 2211696 h 2211695"/>
                <a:gd name="connsiteX6" fmla="*/ 221170 w 2764619"/>
                <a:gd name="connsiteY6" fmla="*/ 2211695 h 2211695"/>
                <a:gd name="connsiteX7" fmla="*/ 0 w 2764619"/>
                <a:gd name="connsiteY7" fmla="*/ 1990525 h 2211695"/>
                <a:gd name="connsiteX8" fmla="*/ 0 w 2764619"/>
                <a:gd name="connsiteY8" fmla="*/ 221170 h 221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4619" h="2211695">
                  <a:moveTo>
                    <a:pt x="0" y="221170"/>
                  </a:moveTo>
                  <a:cubicBezTo>
                    <a:pt x="0" y="99021"/>
                    <a:pt x="99021" y="0"/>
                    <a:pt x="221170" y="0"/>
                  </a:cubicBezTo>
                  <a:lnTo>
                    <a:pt x="2543450" y="0"/>
                  </a:lnTo>
                  <a:cubicBezTo>
                    <a:pt x="2665599" y="0"/>
                    <a:pt x="2764620" y="99021"/>
                    <a:pt x="2764620" y="221170"/>
                  </a:cubicBezTo>
                  <a:cubicBezTo>
                    <a:pt x="2764620" y="810955"/>
                    <a:pt x="2764619" y="1400741"/>
                    <a:pt x="2764619" y="1990526"/>
                  </a:cubicBezTo>
                  <a:cubicBezTo>
                    <a:pt x="2764619" y="2112675"/>
                    <a:pt x="2665598" y="2211696"/>
                    <a:pt x="2543449" y="2211696"/>
                  </a:cubicBezTo>
                  <a:lnTo>
                    <a:pt x="221170" y="2211695"/>
                  </a:lnTo>
                  <a:cubicBezTo>
                    <a:pt x="99021" y="2211695"/>
                    <a:pt x="0" y="2112674"/>
                    <a:pt x="0" y="1990525"/>
                  </a:cubicBezTo>
                  <a:lnTo>
                    <a:pt x="0" y="22117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603" tIns="188603" rIns="188603" bIns="188603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05229" y="834571"/>
              <a:ext cx="2612387" cy="785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bn-IN" sz="1600" dirty="0" smtClean="0"/>
                <a:t>১৯৯০ সালে ৫ই সেপ্টেম্বর কলকাতায় মৃত্যুবরণ করেন।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73697" y="624506"/>
            <a:ext cx="3938844" cy="2384975"/>
            <a:chOff x="273697" y="624506"/>
            <a:chExt cx="3938844" cy="2384975"/>
          </a:xfrm>
        </p:grpSpPr>
        <p:sp>
          <p:nvSpPr>
            <p:cNvPr id="9" name="Left Arrow 8"/>
            <p:cNvSpPr/>
            <p:nvPr/>
          </p:nvSpPr>
          <p:spPr>
            <a:xfrm rot="13228083">
              <a:off x="1528301" y="1627377"/>
              <a:ext cx="2684240" cy="829385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273697" y="624506"/>
              <a:ext cx="3276362" cy="1963141"/>
            </a:xfrm>
            <a:custGeom>
              <a:avLst/>
              <a:gdLst>
                <a:gd name="connsiteX0" fmla="*/ 0 w 2764619"/>
                <a:gd name="connsiteY0" fmla="*/ 221170 h 2211695"/>
                <a:gd name="connsiteX1" fmla="*/ 221170 w 2764619"/>
                <a:gd name="connsiteY1" fmla="*/ 0 h 2211695"/>
                <a:gd name="connsiteX2" fmla="*/ 2543450 w 2764619"/>
                <a:gd name="connsiteY2" fmla="*/ 0 h 2211695"/>
                <a:gd name="connsiteX3" fmla="*/ 2764620 w 2764619"/>
                <a:gd name="connsiteY3" fmla="*/ 221170 h 2211695"/>
                <a:gd name="connsiteX4" fmla="*/ 2764619 w 2764619"/>
                <a:gd name="connsiteY4" fmla="*/ 1990526 h 2211695"/>
                <a:gd name="connsiteX5" fmla="*/ 2543449 w 2764619"/>
                <a:gd name="connsiteY5" fmla="*/ 2211696 h 2211695"/>
                <a:gd name="connsiteX6" fmla="*/ 221170 w 2764619"/>
                <a:gd name="connsiteY6" fmla="*/ 2211695 h 2211695"/>
                <a:gd name="connsiteX7" fmla="*/ 0 w 2764619"/>
                <a:gd name="connsiteY7" fmla="*/ 1990525 h 2211695"/>
                <a:gd name="connsiteX8" fmla="*/ 0 w 2764619"/>
                <a:gd name="connsiteY8" fmla="*/ 221170 h 221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4619" h="2211695">
                  <a:moveTo>
                    <a:pt x="0" y="221170"/>
                  </a:moveTo>
                  <a:cubicBezTo>
                    <a:pt x="0" y="99021"/>
                    <a:pt x="99021" y="0"/>
                    <a:pt x="221170" y="0"/>
                  </a:cubicBezTo>
                  <a:lnTo>
                    <a:pt x="2543450" y="0"/>
                  </a:lnTo>
                  <a:cubicBezTo>
                    <a:pt x="2665599" y="0"/>
                    <a:pt x="2764620" y="99021"/>
                    <a:pt x="2764620" y="221170"/>
                  </a:cubicBezTo>
                  <a:cubicBezTo>
                    <a:pt x="2764620" y="810955"/>
                    <a:pt x="2764619" y="1400741"/>
                    <a:pt x="2764619" y="1990526"/>
                  </a:cubicBezTo>
                  <a:cubicBezTo>
                    <a:pt x="2764619" y="2112675"/>
                    <a:pt x="2665598" y="2211696"/>
                    <a:pt x="2543449" y="2211696"/>
                  </a:cubicBezTo>
                  <a:lnTo>
                    <a:pt x="221170" y="2211695"/>
                  </a:lnTo>
                  <a:cubicBezTo>
                    <a:pt x="99021" y="2211695"/>
                    <a:pt x="0" y="2112674"/>
                    <a:pt x="0" y="1990525"/>
                  </a:cubicBezTo>
                  <a:lnTo>
                    <a:pt x="0" y="22117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603" tIns="188603" rIns="188603" bIns="188603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8344" y="701157"/>
              <a:ext cx="316112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bn-IN" sz="1600" dirty="0" smtClean="0"/>
                <a:t>১৯১০ সালে আলবেনিয়ায় জন্ম।</a:t>
              </a:r>
            </a:p>
            <a:p>
              <a:pPr>
                <a:lnSpc>
                  <a:spcPct val="150000"/>
                </a:lnSpc>
              </a:pPr>
              <a:r>
                <a:rPr lang="bn-IN" sz="1600" dirty="0" smtClean="0"/>
                <a:t>পিতা ছিলেন বাড়ি-ঘর তৈরীর কারবারি নাম নিকোলাস বোজাঝিউ। মায়ের নাম দ্রানাফিল বার্নাই। </a:t>
              </a:r>
            </a:p>
            <a:p>
              <a:pPr>
                <a:lnSpc>
                  <a:spcPct val="150000"/>
                </a:lnSpc>
              </a:pPr>
              <a:endParaRPr lang="en-US" sz="16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40142" y="3076038"/>
            <a:ext cx="3350663" cy="1687655"/>
            <a:chOff x="340142" y="3076038"/>
            <a:chExt cx="3350663" cy="1687655"/>
          </a:xfrm>
        </p:grpSpPr>
        <p:sp>
          <p:nvSpPr>
            <p:cNvPr id="19" name="Left Arrow 18"/>
            <p:cNvSpPr/>
            <p:nvPr/>
          </p:nvSpPr>
          <p:spPr>
            <a:xfrm rot="10800000">
              <a:off x="1006565" y="3372985"/>
              <a:ext cx="2684240" cy="829385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340142" y="3076038"/>
              <a:ext cx="2724781" cy="1687655"/>
            </a:xfrm>
            <a:custGeom>
              <a:avLst/>
              <a:gdLst>
                <a:gd name="connsiteX0" fmla="*/ 0 w 2764619"/>
                <a:gd name="connsiteY0" fmla="*/ 221170 h 2211695"/>
                <a:gd name="connsiteX1" fmla="*/ 221170 w 2764619"/>
                <a:gd name="connsiteY1" fmla="*/ 0 h 2211695"/>
                <a:gd name="connsiteX2" fmla="*/ 2543450 w 2764619"/>
                <a:gd name="connsiteY2" fmla="*/ 0 h 2211695"/>
                <a:gd name="connsiteX3" fmla="*/ 2764620 w 2764619"/>
                <a:gd name="connsiteY3" fmla="*/ 221170 h 2211695"/>
                <a:gd name="connsiteX4" fmla="*/ 2764619 w 2764619"/>
                <a:gd name="connsiteY4" fmla="*/ 1990526 h 2211695"/>
                <a:gd name="connsiteX5" fmla="*/ 2543449 w 2764619"/>
                <a:gd name="connsiteY5" fmla="*/ 2211696 h 2211695"/>
                <a:gd name="connsiteX6" fmla="*/ 221170 w 2764619"/>
                <a:gd name="connsiteY6" fmla="*/ 2211695 h 2211695"/>
                <a:gd name="connsiteX7" fmla="*/ 0 w 2764619"/>
                <a:gd name="connsiteY7" fmla="*/ 1990525 h 2211695"/>
                <a:gd name="connsiteX8" fmla="*/ 0 w 2764619"/>
                <a:gd name="connsiteY8" fmla="*/ 221170 h 221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4619" h="2211695">
                  <a:moveTo>
                    <a:pt x="0" y="221170"/>
                  </a:moveTo>
                  <a:cubicBezTo>
                    <a:pt x="0" y="99021"/>
                    <a:pt x="99021" y="0"/>
                    <a:pt x="221170" y="0"/>
                  </a:cubicBezTo>
                  <a:lnTo>
                    <a:pt x="2543450" y="0"/>
                  </a:lnTo>
                  <a:cubicBezTo>
                    <a:pt x="2665599" y="0"/>
                    <a:pt x="2764620" y="99021"/>
                    <a:pt x="2764620" y="221170"/>
                  </a:cubicBezTo>
                  <a:cubicBezTo>
                    <a:pt x="2764620" y="810955"/>
                    <a:pt x="2764619" y="1400741"/>
                    <a:pt x="2764619" y="1990526"/>
                  </a:cubicBezTo>
                  <a:cubicBezTo>
                    <a:pt x="2764619" y="2112675"/>
                    <a:pt x="2665598" y="2211696"/>
                    <a:pt x="2543449" y="2211696"/>
                  </a:cubicBezTo>
                  <a:lnTo>
                    <a:pt x="221170" y="2211695"/>
                  </a:lnTo>
                  <a:cubicBezTo>
                    <a:pt x="99021" y="2211695"/>
                    <a:pt x="0" y="2112674"/>
                    <a:pt x="0" y="1990525"/>
                  </a:cubicBezTo>
                  <a:lnTo>
                    <a:pt x="0" y="22117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603" tIns="188603" rIns="188603" bIns="188603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08344" y="3360852"/>
              <a:ext cx="2627337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IN" sz="1600" dirty="0" smtClean="0"/>
                <a:t>তিনি কলকাতার সেন্টমেরিজ</a:t>
              </a:r>
            </a:p>
            <a:p>
              <a:pPr>
                <a:lnSpc>
                  <a:spcPct val="150000"/>
                </a:lnSpc>
              </a:pPr>
              <a:r>
                <a:rPr lang="bn-IN" sz="1600" dirty="0" smtClean="0"/>
                <a:t>স্কুলে ১৭ বছর  শিক্ষকতার দায়িত্ব পালন করেন।   </a:t>
              </a:r>
              <a:endParaRPr lang="en-US" sz="16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897562" y="2913551"/>
            <a:ext cx="3162179" cy="1658450"/>
            <a:chOff x="5897562" y="2913551"/>
            <a:chExt cx="3162179" cy="1658450"/>
          </a:xfrm>
        </p:grpSpPr>
        <p:sp>
          <p:nvSpPr>
            <p:cNvPr id="21" name="Left Arrow 20"/>
            <p:cNvSpPr/>
            <p:nvPr/>
          </p:nvSpPr>
          <p:spPr>
            <a:xfrm>
              <a:off x="5897562" y="3400405"/>
              <a:ext cx="2556530" cy="829385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6445337" y="2966173"/>
              <a:ext cx="2614404" cy="1605828"/>
            </a:xfrm>
            <a:custGeom>
              <a:avLst/>
              <a:gdLst>
                <a:gd name="connsiteX0" fmla="*/ 0 w 2764619"/>
                <a:gd name="connsiteY0" fmla="*/ 221170 h 2211695"/>
                <a:gd name="connsiteX1" fmla="*/ 221170 w 2764619"/>
                <a:gd name="connsiteY1" fmla="*/ 0 h 2211695"/>
                <a:gd name="connsiteX2" fmla="*/ 2543450 w 2764619"/>
                <a:gd name="connsiteY2" fmla="*/ 0 h 2211695"/>
                <a:gd name="connsiteX3" fmla="*/ 2764620 w 2764619"/>
                <a:gd name="connsiteY3" fmla="*/ 221170 h 2211695"/>
                <a:gd name="connsiteX4" fmla="*/ 2764619 w 2764619"/>
                <a:gd name="connsiteY4" fmla="*/ 1990526 h 2211695"/>
                <a:gd name="connsiteX5" fmla="*/ 2543449 w 2764619"/>
                <a:gd name="connsiteY5" fmla="*/ 2211696 h 2211695"/>
                <a:gd name="connsiteX6" fmla="*/ 221170 w 2764619"/>
                <a:gd name="connsiteY6" fmla="*/ 2211695 h 2211695"/>
                <a:gd name="connsiteX7" fmla="*/ 0 w 2764619"/>
                <a:gd name="connsiteY7" fmla="*/ 1990525 h 2211695"/>
                <a:gd name="connsiteX8" fmla="*/ 0 w 2764619"/>
                <a:gd name="connsiteY8" fmla="*/ 221170 h 221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4619" h="2211695">
                  <a:moveTo>
                    <a:pt x="0" y="221170"/>
                  </a:moveTo>
                  <a:cubicBezTo>
                    <a:pt x="0" y="99021"/>
                    <a:pt x="99021" y="0"/>
                    <a:pt x="221170" y="0"/>
                  </a:cubicBezTo>
                  <a:lnTo>
                    <a:pt x="2543450" y="0"/>
                  </a:lnTo>
                  <a:cubicBezTo>
                    <a:pt x="2665599" y="0"/>
                    <a:pt x="2764620" y="99021"/>
                    <a:pt x="2764620" y="221170"/>
                  </a:cubicBezTo>
                  <a:cubicBezTo>
                    <a:pt x="2764620" y="810955"/>
                    <a:pt x="2764619" y="1400741"/>
                    <a:pt x="2764619" y="1990526"/>
                  </a:cubicBezTo>
                  <a:cubicBezTo>
                    <a:pt x="2764619" y="2112675"/>
                    <a:pt x="2665598" y="2211696"/>
                    <a:pt x="2543449" y="2211696"/>
                  </a:cubicBezTo>
                  <a:lnTo>
                    <a:pt x="221170" y="2211695"/>
                  </a:lnTo>
                  <a:cubicBezTo>
                    <a:pt x="99021" y="2211695"/>
                    <a:pt x="0" y="2112674"/>
                    <a:pt x="0" y="1990525"/>
                  </a:cubicBezTo>
                  <a:lnTo>
                    <a:pt x="0" y="22117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603" tIns="188603" rIns="188603" bIns="188603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86332" y="2913551"/>
              <a:ext cx="23324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bn-IN" sz="1600" dirty="0" smtClean="0"/>
                <a:t>যখন গাউন ছেড়ে শাড়ী</a:t>
              </a:r>
            </a:p>
            <a:p>
              <a:pPr>
                <a:lnSpc>
                  <a:spcPct val="150000"/>
                </a:lnSpc>
              </a:pPr>
              <a:r>
                <a:rPr lang="bn-IN" sz="1600" dirty="0" smtClean="0"/>
                <a:t>পড়লেন। সেই থেকে তিনটির বেশী শাড়ী তার কখনই ছিল না। </a:t>
              </a:r>
              <a:endParaRPr lang="en-US" sz="16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6205" y="5060392"/>
            <a:ext cx="8775966" cy="1256204"/>
            <a:chOff x="356205" y="5060392"/>
            <a:chExt cx="8775966" cy="1256204"/>
          </a:xfrm>
        </p:grpSpPr>
        <p:sp>
          <p:nvSpPr>
            <p:cNvPr id="29" name="Freeform 28"/>
            <p:cNvSpPr/>
            <p:nvPr/>
          </p:nvSpPr>
          <p:spPr>
            <a:xfrm>
              <a:off x="356205" y="5060392"/>
              <a:ext cx="8775966" cy="1256204"/>
            </a:xfrm>
            <a:custGeom>
              <a:avLst/>
              <a:gdLst>
                <a:gd name="connsiteX0" fmla="*/ 209372 w 8775966"/>
                <a:gd name="connsiteY0" fmla="*/ 0 h 1256204"/>
                <a:gd name="connsiteX1" fmla="*/ 3527032 w 8775966"/>
                <a:gd name="connsiteY1" fmla="*/ 0 h 1256204"/>
                <a:gd name="connsiteX2" fmla="*/ 3570906 w 8775966"/>
                <a:gd name="connsiteY2" fmla="*/ 49335 h 1256204"/>
                <a:gd name="connsiteX3" fmla="*/ 4500481 w 8775966"/>
                <a:gd name="connsiteY3" fmla="*/ 350989 h 1256204"/>
                <a:gd name="connsiteX4" fmla="*/ 5430056 w 8775966"/>
                <a:gd name="connsiteY4" fmla="*/ 49335 h 1256204"/>
                <a:gd name="connsiteX5" fmla="*/ 5473931 w 8775966"/>
                <a:gd name="connsiteY5" fmla="*/ 0 h 1256204"/>
                <a:gd name="connsiteX6" fmla="*/ 8566594 w 8775966"/>
                <a:gd name="connsiteY6" fmla="*/ 0 h 1256204"/>
                <a:gd name="connsiteX7" fmla="*/ 8775966 w 8775966"/>
                <a:gd name="connsiteY7" fmla="*/ 209372 h 1256204"/>
                <a:gd name="connsiteX8" fmla="*/ 8775966 w 8775966"/>
                <a:gd name="connsiteY8" fmla="*/ 1046832 h 1256204"/>
                <a:gd name="connsiteX9" fmla="*/ 8566594 w 8775966"/>
                <a:gd name="connsiteY9" fmla="*/ 1256204 h 1256204"/>
                <a:gd name="connsiteX10" fmla="*/ 209372 w 8775966"/>
                <a:gd name="connsiteY10" fmla="*/ 1256204 h 1256204"/>
                <a:gd name="connsiteX11" fmla="*/ 0 w 8775966"/>
                <a:gd name="connsiteY11" fmla="*/ 1046832 h 1256204"/>
                <a:gd name="connsiteX12" fmla="*/ 0 w 8775966"/>
                <a:gd name="connsiteY12" fmla="*/ 209372 h 1256204"/>
                <a:gd name="connsiteX13" fmla="*/ 209372 w 8775966"/>
                <a:gd name="connsiteY13" fmla="*/ 0 h 125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5966" h="1256204">
                  <a:moveTo>
                    <a:pt x="209372" y="0"/>
                  </a:moveTo>
                  <a:lnTo>
                    <a:pt x="3527032" y="0"/>
                  </a:lnTo>
                  <a:lnTo>
                    <a:pt x="3570906" y="49335"/>
                  </a:lnTo>
                  <a:cubicBezTo>
                    <a:pt x="3772364" y="231331"/>
                    <a:pt x="4113527" y="350989"/>
                    <a:pt x="4500481" y="350989"/>
                  </a:cubicBezTo>
                  <a:cubicBezTo>
                    <a:pt x="4887436" y="350989"/>
                    <a:pt x="5228599" y="231331"/>
                    <a:pt x="5430056" y="49335"/>
                  </a:cubicBezTo>
                  <a:lnTo>
                    <a:pt x="5473931" y="0"/>
                  </a:lnTo>
                  <a:lnTo>
                    <a:pt x="8566594" y="0"/>
                  </a:lnTo>
                  <a:cubicBezTo>
                    <a:pt x="8682227" y="0"/>
                    <a:pt x="8775966" y="93739"/>
                    <a:pt x="8775966" y="209372"/>
                  </a:cubicBezTo>
                  <a:lnTo>
                    <a:pt x="8775966" y="1046832"/>
                  </a:lnTo>
                  <a:cubicBezTo>
                    <a:pt x="8775966" y="1162465"/>
                    <a:pt x="8682227" y="1256204"/>
                    <a:pt x="8566594" y="1256204"/>
                  </a:cubicBezTo>
                  <a:lnTo>
                    <a:pt x="209372" y="1256204"/>
                  </a:lnTo>
                  <a:cubicBezTo>
                    <a:pt x="93739" y="1256204"/>
                    <a:pt x="0" y="1162465"/>
                    <a:pt x="0" y="1046832"/>
                  </a:cubicBezTo>
                  <a:lnTo>
                    <a:pt x="0" y="209372"/>
                  </a:lnTo>
                  <a:cubicBezTo>
                    <a:pt x="0" y="93739"/>
                    <a:pt x="93739" y="0"/>
                    <a:pt x="209372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/>
                <a:t> </a:t>
              </a:r>
              <a:endParaRPr 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67464" y="5529842"/>
              <a:ext cx="772858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bn-IN" sz="1600" dirty="0" smtClean="0"/>
                <a:t>সেবা কাজের জন্য তিনি বহু সম্মাননা পেয়েছেন। তার মধ্যে শ্রেষ্ট হলো নোবেল পুরুস্কার।  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80931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6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0"/>
          <a:stretch/>
        </p:blipFill>
        <p:spPr>
          <a:xfrm>
            <a:off x="868362" y="1828799"/>
            <a:ext cx="3657600" cy="20731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674" y="1828800"/>
            <a:ext cx="3733800" cy="207318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0761" y="4191000"/>
            <a:ext cx="7467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অনাথ শিশুদের জন্য তৈরি করেন  শিশু ভবন এবং</a:t>
            </a:r>
          </a:p>
          <a:p>
            <a:pPr algn="ctr">
              <a:lnSpc>
                <a:spcPct val="150000"/>
              </a:lnSpc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শা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রীরি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 ও মানসিক প্রতিবন্ধি শিশুদের জন্য তৈরি </a:t>
            </a:r>
          </a:p>
          <a:p>
            <a:pPr algn="ctr">
              <a:lnSpc>
                <a:spcPct val="150000"/>
              </a:lnSpc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করেন নবজীবন আবাস ।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2762" y="762000"/>
            <a:ext cx="6524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/>
              <a:t>মাদার তেরেসার সেবাকার্যক্রমের কিছু  ছবি দেখি।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6446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1421</TotalTime>
  <Words>357</Words>
  <Application>Microsoft Office PowerPoint</Application>
  <PresentationFormat>Custom</PresentationFormat>
  <Paragraphs>77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177</cp:revision>
  <dcterms:created xsi:type="dcterms:W3CDTF">2020-09-07T16:02:35Z</dcterms:created>
  <dcterms:modified xsi:type="dcterms:W3CDTF">2020-09-17T14:57:13Z</dcterms:modified>
</cp:coreProperties>
</file>