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22" r:id="rId3"/>
    <p:sldId id="323" r:id="rId4"/>
    <p:sldId id="274" r:id="rId5"/>
    <p:sldId id="301" r:id="rId6"/>
    <p:sldId id="300" r:id="rId7"/>
    <p:sldId id="299" r:id="rId8"/>
    <p:sldId id="275" r:id="rId9"/>
    <p:sldId id="273" r:id="rId10"/>
    <p:sldId id="302" r:id="rId11"/>
    <p:sldId id="303" r:id="rId12"/>
    <p:sldId id="281" r:id="rId13"/>
    <p:sldId id="316" r:id="rId14"/>
    <p:sldId id="318" r:id="rId15"/>
    <p:sldId id="315" r:id="rId16"/>
    <p:sldId id="317" r:id="rId17"/>
    <p:sldId id="310" r:id="rId18"/>
    <p:sldId id="305" r:id="rId19"/>
    <p:sldId id="311" r:id="rId20"/>
    <p:sldId id="312" r:id="rId21"/>
    <p:sldId id="313" r:id="rId22"/>
    <p:sldId id="314" r:id="rId23"/>
    <p:sldId id="269" r:id="rId24"/>
    <p:sldId id="270" r:id="rId25"/>
    <p:sldId id="271" r:id="rId26"/>
    <p:sldId id="32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E21BC-EE25-48FB-8018-FBC09BEEDE7F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4648-2B2B-4E52-94BE-9D4B9131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5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648-2B2B-4E52-94BE-9D4B913139C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22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78F-EDFC-432A-99AC-8A9CAE00EC7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79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78F-EDFC-432A-99AC-8A9CAE00EC7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0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78F-EDFC-432A-99AC-8A9CAE00EC7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3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929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11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814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759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92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45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69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78F-EDFC-432A-99AC-8A9CAE00EC7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26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27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114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047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8302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78F-EDFC-432A-99AC-8A9CAE00EC7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9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78F-EDFC-432A-99AC-8A9CAE00EC7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9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78F-EDFC-432A-99AC-8A9CAE00EC7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3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78F-EDFC-432A-99AC-8A9CAE00EC7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5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78F-EDFC-432A-99AC-8A9CAE00EC7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7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78F-EDFC-432A-99AC-8A9CAE00EC7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F78F-EDFC-432A-99AC-8A9CAE00EC7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2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F78F-EDFC-432A-99AC-8A9CAE00EC79}" type="datetimeFigureOut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5E52-0C56-47CD-B1F0-1955B5E61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4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6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g"/><Relationship Id="rId5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g"/><Relationship Id="rId5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ijaeid@gmail.com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g"/><Relationship Id="rId5" Type="http://schemas.openxmlformats.org/officeDocument/2006/relationships/image" Target="../media/image16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3487" y="304800"/>
            <a:ext cx="11449319" cy="6284794"/>
            <a:chOff x="152400" y="203044"/>
            <a:chExt cx="8787778" cy="66294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03044"/>
              <a:ext cx="8787778" cy="6629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819400" y="478537"/>
              <a:ext cx="3235181" cy="17774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BD" sz="10350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778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519" y="1906074"/>
            <a:ext cx="11397801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সাথে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সংযোগ।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 । ওয়েব খুঁজে বের করে তার থেকে তথ্য আনতে পারে , সে রকম একটি বিশেষ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সেটার নাম দেওয়া হয়েছে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/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0670" y="423861"/>
            <a:ext cx="10386177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দেখার জন্য দুটো জিনিসের দরকার ।</a:t>
            </a:r>
          </a:p>
        </p:txBody>
      </p:sp>
    </p:spTree>
    <p:extLst>
      <p:ext uri="{BB962C8B-B14F-4D97-AF65-F5344CB8AC3E}">
        <p14:creationId xmlns:p14="http://schemas.microsoft.com/office/powerpoint/2010/main" val="29527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10346" y="394851"/>
            <a:ext cx="5486400" cy="22098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73" y="235825"/>
            <a:ext cx="4069726" cy="38467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0315" y="5111771"/>
            <a:ext cx="113928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দেখার জন্য কয়টি জিনিসের দরকার ও কি কি তা লিখ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4098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146" y="2018205"/>
            <a:ext cx="2238172" cy="21307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765" y="1964481"/>
            <a:ext cx="2340956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5" y="1964481"/>
            <a:ext cx="2371971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713" y="2014834"/>
            <a:ext cx="2143125" cy="2083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684" y="2034915"/>
            <a:ext cx="2143125" cy="20631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649" y="4525176"/>
            <a:ext cx="2223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মজিলা ফায়ারফক্স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15669" y="4525176"/>
            <a:ext cx="2176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গুগল ক্রোম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1022" y="4264224"/>
            <a:ext cx="1171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অপেরা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43109" y="4202668"/>
            <a:ext cx="1622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এক্সপ্লোরার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68093" y="4310391"/>
            <a:ext cx="137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সাফারি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0310" y="231820"/>
            <a:ext cx="10264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এবার আমরা বর্তমানে বেশি ব্যবহৃত কিছু জনপ্রিয়</a:t>
            </a:r>
            <a:r>
              <a:rPr lang="bn-BD" sz="3600" dirty="0"/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ের আইকন দেখব এবং নাম জানবো ।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8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1373" y="209251"/>
            <a:ext cx="1014733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বেশি ব্যবহৃত জনপ্রিয়</a:t>
            </a:r>
            <a:r>
              <a:rPr lang="bn-BD" sz="4000" dirty="0"/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ের নাম গুলো কি কি ?  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001373" y="1801900"/>
            <a:ext cx="340029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মজিলা ফায়ারফক্স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942" y="2729108"/>
            <a:ext cx="2066591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গুগল ক্রোম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1340" y="4560190"/>
            <a:ext cx="378661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এক্সপ্লোরার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1373" y="5676764"/>
            <a:ext cx="1423788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সাফারি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942" y="3644649"/>
            <a:ext cx="1584102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অপেরা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8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413" y="3529713"/>
            <a:ext cx="2340956" cy="21431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3013" y="3529713"/>
            <a:ext cx="11915959" cy="2166886"/>
            <a:chOff x="93013" y="3529713"/>
            <a:chExt cx="11915959" cy="216688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4798" y="3529713"/>
              <a:ext cx="2238172" cy="21307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13" y="3553474"/>
              <a:ext cx="2371971" cy="21431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846" y="3553474"/>
              <a:ext cx="2143125" cy="208319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5847" y="3573555"/>
              <a:ext cx="2143125" cy="2063116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653239" y="5939576"/>
            <a:ext cx="107163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আইকনের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79" y="115285"/>
            <a:ext cx="5098398" cy="3262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66" y="5221342"/>
            <a:ext cx="650471" cy="6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969275" y="186535"/>
            <a:ext cx="10684116" cy="5612928"/>
            <a:chOff x="682581" y="113133"/>
            <a:chExt cx="10684116" cy="561292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81" y="113133"/>
              <a:ext cx="10684116" cy="561292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2765807" y="344010"/>
              <a:ext cx="3135053" cy="33351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1600" dirty="0">
                  <a:latin typeface="NikoshBAN" panose="02000000000000000000" pitchFamily="2" charset="0"/>
                  <a:cs typeface="NikoshBAN" panose="02000000000000000000" pitchFamily="2" charset="0"/>
                </a:rPr>
                <a:t>http://www.parjatan.gov.bd</a:t>
              </a:r>
              <a:endParaRPr lang="en-US" sz="1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8" name="Rounded Rectangular Callout 27"/>
          <p:cNvSpPr/>
          <p:nvPr/>
        </p:nvSpPr>
        <p:spPr>
          <a:xfrm>
            <a:off x="682581" y="5893487"/>
            <a:ext cx="4520485" cy="777978"/>
          </a:xfrm>
          <a:prstGeom prst="wedgeRoundRectCallout">
            <a:avLst>
              <a:gd name="adj1" fmla="val 41810"/>
              <a:gd name="adj2" fmla="val -721817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এড্রেসবারে ওয়েবসাইটের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ঠিকানা লিখে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En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ter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9076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495" y="310837"/>
            <a:ext cx="8860665" cy="49952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20550" y="6077202"/>
            <a:ext cx="5187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দর্শনীয় স্থান দেখার জন্যঃ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98289" y="5379943"/>
            <a:ext cx="5803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http://www. parjatan.gov.bd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2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4" y="96937"/>
            <a:ext cx="9161694" cy="5109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4564" y="5344732"/>
            <a:ext cx="606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http://www.bangladesh.gov.bd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4564" y="6006471"/>
            <a:ext cx="5911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জাতীয় ওয়েব পোর্টালঃ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28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04" y="132327"/>
            <a:ext cx="9406990" cy="52252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3144" y="5665560"/>
            <a:ext cx="5069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http://liberationwarmuseum.org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51875" y="6127225"/>
            <a:ext cx="3943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জাদুঘর দেখার জন্যঃ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7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255" y="138572"/>
            <a:ext cx="9672035" cy="52672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6238" y="6132133"/>
            <a:ext cx="3685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নাসার ওয়েবসাইট দেখার জন্যঃ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96238" y="5608913"/>
            <a:ext cx="4288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http://www.nasa.gov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5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 noGrp="1"/>
          </p:cNvSpPr>
          <p:nvPr>
            <p:ph type="title"/>
          </p:nvPr>
        </p:nvSpPr>
        <p:spPr>
          <a:xfrm>
            <a:off x="1965278" y="304800"/>
            <a:ext cx="8261444" cy="1143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শি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পরিচিতি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1200" y="1678674"/>
            <a:ext cx="8229600" cy="3657600"/>
            <a:chOff x="1981200" y="1678674"/>
            <a:chExt cx="8229600" cy="3657600"/>
          </a:xfrm>
        </p:grpSpPr>
        <p:sp>
          <p:nvSpPr>
            <p:cNvPr id="2" name="Rectangle 1"/>
            <p:cNvSpPr/>
            <p:nvPr/>
          </p:nvSpPr>
          <p:spPr>
            <a:xfrm>
              <a:off x="5959522" y="1678675"/>
              <a:ext cx="4251278" cy="365759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মিজানুর রহমান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চৌধুরাণী গার্লস স্কুল এন্ড কলেজ </a:t>
              </a:r>
            </a:p>
            <a:p>
              <a:pPr algn="ctr">
                <a:defRPr/>
              </a:pPr>
              <a:r>
                <a:rPr lang="bn-BD" sz="2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পীরগাছা,রংপুর ।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E-mail:  </a:t>
              </a: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mijaeid@gmail.com</a:t>
              </a:r>
              <a:endParaRPr lang="en-US" sz="2000" dirty="0">
                <a:solidFill>
                  <a:prstClr val="black">
                    <a:lumMod val="95000"/>
                    <a:lumOff val="5000"/>
                  </a:prst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defRPr/>
              </a:pP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Mobile :</a:t>
              </a:r>
              <a:r>
                <a:rPr lang="en-US" sz="20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01715572082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1678674"/>
              <a:ext cx="3657600" cy="365760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</p:grpSp>
    </p:spTree>
    <p:extLst>
      <p:ext uri="{BB962C8B-B14F-4D97-AF65-F5344CB8AC3E}">
        <p14:creationId xmlns:p14="http://schemas.microsoft.com/office/powerpoint/2010/main" val="393074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60" y="153457"/>
            <a:ext cx="8474299" cy="53832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07609" y="6296627"/>
            <a:ext cx="44550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কোথাও ভূমিকম্প হয়েছে কি না জানার জন্যঃ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66168" y="5796401"/>
            <a:ext cx="52309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http://earthquake.usgs.gov/earthquakes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04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30" y="216511"/>
            <a:ext cx="9594759" cy="5141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5328" y="6255879"/>
            <a:ext cx="6465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উপগ্রহ থেকে কোন এলাকা কেমন দেখায় তা জানার জন্যঃ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6970" y="5553808"/>
            <a:ext cx="4859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http://maps.google.com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2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351361" y="413538"/>
            <a:ext cx="6324600" cy="20574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81" y="122340"/>
            <a:ext cx="3962743" cy="26397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76777" y="3528328"/>
            <a:ext cx="1028163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চার্লস ব্যাবেজ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- দলঃ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বেশি ব্যবহৃত জনপ্রিয় পাঁচটি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ের নাম লিখ ।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6777" y="4694628"/>
            <a:ext cx="1028163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মার্ক জুকারবার্গ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দলঃ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ছয়টি ওয়েবসাইটের ঠিকানা লিখ । 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30609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54773" y="150126"/>
            <a:ext cx="3369859" cy="110799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AU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156346"/>
            <a:ext cx="11165983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ইন্টারনেটে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দেখার জন্য কি কি দরকার ?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বর্তমানে বেশি ব্যবহৃত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গুলোর নাম  লিখ  ? </a:t>
            </a:r>
          </a:p>
          <a:p>
            <a:pPr lvl="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পাঁচটি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ের ঠিকানা লিখ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872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7577" y="5008728"/>
            <a:ext cx="11520441" cy="152854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 দিয়ে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কিভাবে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ব্রাউজ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হয় তার বর্ণনা এবং পনেরটি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ের ঠিকানা লিখে আনবে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356143" y="354842"/>
            <a:ext cx="3971499" cy="2042615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" y="193343"/>
            <a:ext cx="6805364" cy="458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3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7" y="244699"/>
            <a:ext cx="7102159" cy="62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9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67000" y="609600"/>
            <a:ext cx="6482862" cy="5791200"/>
            <a:chOff x="1365738" y="227462"/>
            <a:chExt cx="6482862" cy="5791200"/>
          </a:xfrm>
        </p:grpSpPr>
        <p:sp>
          <p:nvSpPr>
            <p:cNvPr id="2" name="Flowchart: Process 1"/>
            <p:cNvSpPr/>
            <p:nvPr/>
          </p:nvSpPr>
          <p:spPr>
            <a:xfrm>
              <a:off x="1371600" y="228600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1365738" y="227462"/>
              <a:ext cx="6477000" cy="1253836"/>
            </a:xfrm>
            <a:prstGeom prst="flowChartProcess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7200" b="1" dirty="0">
                  <a:ln w="19050">
                    <a:solidFill>
                      <a:srgbClr val="1F497D">
                        <a:tint val="1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পরিচিতি</a:t>
              </a:r>
              <a:endParaRPr lang="en-US" sz="72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371600" y="1980062"/>
              <a:ext cx="6477000" cy="4038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শ্রেণি :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ষষ্ঠ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BD" sz="3600" dirty="0">
                <a:solidFill>
                  <a:srgbClr val="DAEDEF">
                    <a:lumMod val="40000"/>
                    <a:lumOff val="60000"/>
                  </a:srgbClr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বিষয় :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তথ্য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যোগাযোগ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প্রযুক্তি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endParaRPr lang="en-US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>
                <a:defRPr/>
              </a:pP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ইন্</a:t>
              </a:r>
              <a:r>
                <a:rPr lang="as-IN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as-IN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ট </a:t>
              </a:r>
              <a:r>
                <a:rPr lang="as-IN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3600" dirty="0" err="1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রিচিতি</a:t>
              </a:r>
              <a:r>
                <a:rPr lang="en-US" sz="36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bn-BD" sz="36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  <a:p>
              <a:pPr>
                <a:defRPr/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 সময় :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০ মিনিট</a:t>
              </a:r>
            </a:p>
            <a:p>
              <a:pPr>
                <a:defRPr/>
              </a:pPr>
              <a:r>
                <a:rPr lang="bn-BD" sz="3600" dirty="0">
                  <a:latin typeface="NikoshBAN" pitchFamily="2" charset="0"/>
                  <a:cs typeface="NikoshBAN" pitchFamily="2" charset="0"/>
                </a:rPr>
                <a:t>     তারিখ : 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১৭-09-2020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খ্রিঃ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04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6" y="190318"/>
            <a:ext cx="3600794" cy="2865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272" y="190318"/>
            <a:ext cx="3719763" cy="2667000"/>
          </a:xfrm>
          <a:prstGeom prst="rect">
            <a:avLst/>
          </a:prstGeom>
        </p:spPr>
      </p:pic>
      <p:pic>
        <p:nvPicPr>
          <p:cNvPr id="6" name="Picture 2" descr="C:\Documents and Settings\ConnectingClassRoom\Desktop\Personal Presentation\computer_animated_globe.jp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4572002"/>
            <a:ext cx="3028950" cy="2209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13" y="3872200"/>
            <a:ext cx="3384509" cy="277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5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3" y="1075983"/>
            <a:ext cx="6404623" cy="553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5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20493" y="754745"/>
            <a:ext cx="3406586" cy="3962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13" t="-2" r="-8583" b="-15564"/>
            </a:stretch>
          </a:blip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91809" y="5495255"/>
            <a:ext cx="819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উপরের ছবিতে কী দেখছো? 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8367" y="5495254"/>
            <a:ext cx="8197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ইন্টারনেটে থেকে কোন কিছু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জন্য কিসের দরকার? 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97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83" y="0"/>
            <a:ext cx="6889077" cy="16887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03147" y="4458394"/>
            <a:ext cx="1001132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dirty="0">
                <a:latin typeface="NikoshBAN" panose="02000000000000000000" pitchFamily="2" charset="0"/>
                <a:cs typeface="NikoshBAN" panose="02000000000000000000" pitchFamily="2" charset="0"/>
              </a:rPr>
              <a:t>       ওয়েব ব্রাউজার 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94045" y="2064318"/>
            <a:ext cx="5900752" cy="1009247"/>
            <a:chOff x="1903846" y="1553650"/>
            <a:chExt cx="5900752" cy="10092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059" y="1553650"/>
              <a:ext cx="1052677" cy="10092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1903846" y="1553650"/>
              <a:ext cx="5900752" cy="1009247"/>
              <a:chOff x="2019755" y="1553650"/>
              <a:chExt cx="5900752" cy="1009247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9755" y="1553650"/>
                <a:ext cx="960257" cy="100924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59496" y="1553650"/>
                <a:ext cx="1041512" cy="100924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0493" y="1553650"/>
                <a:ext cx="1054391" cy="100924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8994" y="1553650"/>
                <a:ext cx="1041513" cy="100924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87063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4123" y="460190"/>
            <a:ext cx="2557110" cy="11079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183" y="1984885"/>
            <a:ext cx="11681138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। ইন্টারনেটে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দেখার জন্য কি কি দরকার তা বলতে পারবে ।</a:t>
            </a:r>
          </a:p>
          <a:p>
            <a:pPr lvl="0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 । বর্তমানে বেশি ব্যবহৃত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গুলোর  নাম বলতে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lvl="0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ওয়েব ব্রাউজার দিয়ে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কিভাবে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ব্রাউজ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হয় তা এবং কয়েকটি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ের ঠিকানা বলতে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58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2737" y="269314"/>
            <a:ext cx="960764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টারনেটে ওয়েবসাইট দেখার জন্য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কি কি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প্রয়োজন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2775" y="5891855"/>
            <a:ext cx="47179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সাথে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ইন্টারনেট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সংযোগ।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74" y="2261468"/>
            <a:ext cx="3918769" cy="314778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365932" y="5214746"/>
            <a:ext cx="4003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সফটওয়্যার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(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ব্রাউজার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6136259" y="3053181"/>
            <a:ext cx="5489627" cy="1287887"/>
            <a:chOff x="5393021" y="3700334"/>
            <a:chExt cx="5489627" cy="128788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24269" y="3718721"/>
              <a:ext cx="1085726" cy="1251111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5393021" y="3700334"/>
              <a:ext cx="5489627" cy="1287887"/>
              <a:chOff x="5521511" y="3718723"/>
              <a:chExt cx="5489627" cy="128788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1511" y="3718723"/>
                <a:ext cx="1039701" cy="1287887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15670" y="3746708"/>
                <a:ext cx="1095468" cy="1231916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4946" y="3720335"/>
                <a:ext cx="965299" cy="1249499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7430" y="3718723"/>
                <a:ext cx="978144" cy="12511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899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445</Words>
  <Application>Microsoft Office PowerPoint</Application>
  <PresentationFormat>Widescreen</PresentationFormat>
  <Paragraphs>75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1_Office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357</cp:revision>
  <dcterms:created xsi:type="dcterms:W3CDTF">2019-12-13T13:04:43Z</dcterms:created>
  <dcterms:modified xsi:type="dcterms:W3CDTF">2020-09-17T13:28:47Z</dcterms:modified>
</cp:coreProperties>
</file>