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3"/>
  </p:notesMasterIdLst>
  <p:sldIdLst>
    <p:sldId id="256" r:id="rId2"/>
    <p:sldId id="343" r:id="rId3"/>
    <p:sldId id="259" r:id="rId4"/>
    <p:sldId id="276" r:id="rId5"/>
    <p:sldId id="277" r:id="rId6"/>
    <p:sldId id="296" r:id="rId7"/>
    <p:sldId id="330" r:id="rId8"/>
    <p:sldId id="331" r:id="rId9"/>
    <p:sldId id="340" r:id="rId10"/>
    <p:sldId id="332" r:id="rId11"/>
    <p:sldId id="341" r:id="rId12"/>
    <p:sldId id="342" r:id="rId13"/>
    <p:sldId id="335" r:id="rId14"/>
    <p:sldId id="336" r:id="rId15"/>
    <p:sldId id="337" r:id="rId16"/>
    <p:sldId id="338" r:id="rId17"/>
    <p:sldId id="339" r:id="rId18"/>
    <p:sldId id="279" r:id="rId19"/>
    <p:sldId id="266" r:id="rId20"/>
    <p:sldId id="280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3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7467600" cy="365125"/>
          </a:xfrm>
        </p:spPr>
        <p:txBody>
          <a:bodyPr/>
          <a:lstStyle>
            <a:lvl1pPr>
              <a:defRPr sz="16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mtClean="0"/>
              <a:t>মোহাম্মদ হোসেন, সহকারী শিক্ষক,পঞ্চগ্রাম আজিজুর রহমান উচ্চ বিদ্যালয়,নাওড়া ,শাহরাস্তি,চাঁদপুর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dhossain599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8" y="1366092"/>
            <a:ext cx="8534400" cy="51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619125"/>
            <a:ext cx="5676900" cy="4562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709862"/>
            <a:ext cx="20574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4448" y="5791200"/>
            <a:ext cx="62951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Password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6631"/>
            <a:ext cx="7772400" cy="442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448" y="5791200"/>
            <a:ext cx="31475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1216631"/>
            <a:ext cx="457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3937"/>
            <a:ext cx="6781800" cy="4810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448" y="5791200"/>
            <a:ext cx="58907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2590800"/>
            <a:ext cx="8382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696" y="5638800"/>
            <a:ext cx="481780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Compose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3079"/>
            <a:ext cx="8382000" cy="49098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1066800"/>
            <a:ext cx="952828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104" y="5983069"/>
            <a:ext cx="7239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ইমেইল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8382000" cy="4909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990600"/>
            <a:ext cx="6418854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894" y="5983069"/>
            <a:ext cx="824765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8" y="593079"/>
            <a:ext cx="8382000" cy="4909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371600"/>
            <a:ext cx="4953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754" y="5983069"/>
            <a:ext cx="488010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4079"/>
            <a:ext cx="8382000" cy="4909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981200"/>
            <a:ext cx="6019800" cy="2895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252" y="5983069"/>
            <a:ext cx="765195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Send-এ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3820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4953000"/>
            <a:ext cx="733886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07643" y="1371600"/>
            <a:ext cx="7421276" cy="3810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243349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288" y="1143000"/>
            <a:ext cx="8382000" cy="533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ইমেইল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ইমেইল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সেবাদাতার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To-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ইমেইল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" y="2819400"/>
            <a:ext cx="5181599" cy="3965999"/>
          </a:xfrm>
          <a:prstGeom prst="horizontalScroll">
            <a:avLst>
              <a:gd name="adj" fmla="val 114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 হোসেন</a:t>
            </a:r>
            <a:endParaRPr lang="bn-BD" sz="3200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আ.র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. উচ্চ বিদ্যালয়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শাহরাস্তি, চাঁদপুর।</a:t>
            </a:r>
          </a:p>
          <a:p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০১৭২১-০২৫৫৫৯৯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Email-mdhossain599@gmail.com</a:t>
            </a:r>
            <a:endParaRPr lang="bn-BD" sz="24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260648"/>
            <a:ext cx="3546140" cy="2952328"/>
          </a:xfrm>
          <a:prstGeom prst="rect">
            <a:avLst/>
          </a:prstGeom>
        </p:spPr>
      </p:pic>
      <p:sp>
        <p:nvSpPr>
          <p:cNvPr id="33" name="Up Ribbon 32"/>
          <p:cNvSpPr/>
          <p:nvPr/>
        </p:nvSpPr>
        <p:spPr>
          <a:xfrm>
            <a:off x="4786844" y="181083"/>
            <a:ext cx="4211960" cy="6604316"/>
          </a:xfrm>
          <a:prstGeom prst="ribbon2">
            <a:avLst>
              <a:gd name="adj1" fmla="val 16667"/>
              <a:gd name="adj2" fmla="val 7167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17/০9/২০২০</a:t>
            </a:r>
            <a:endParaRPr lang="en-US" sz="4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762000"/>
            <a:ext cx="1935930" cy="64633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ইমেইল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3"/>
              </a:rPr>
              <a:t>mdhossain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599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0066"/>
            <a:ext cx="8305800" cy="49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4114800"/>
            <a:ext cx="303325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-228600"/>
            <a:ext cx="4343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78486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75504" y="1676400"/>
            <a:ext cx="5410200" cy="35052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sz="7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ইমেইল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ইমেইল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en-US" sz="4000" b="1" dirty="0" err="1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00600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14" y="228600"/>
            <a:ext cx="6586479" cy="44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5074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ইমেইল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" y="304800"/>
            <a:ext cx="7996435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57200"/>
            <a:ext cx="5334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29071"/>
            <a:ext cx="8534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www.gmail.com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1135"/>
          <a:stretch/>
        </p:blipFill>
        <p:spPr>
          <a:xfrm>
            <a:off x="533400" y="304800"/>
            <a:ext cx="81534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20574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457200"/>
            <a:ext cx="5972175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867400"/>
            <a:ext cx="6477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Gmailআইডি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438400"/>
            <a:ext cx="2667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1699</TotalTime>
  <Words>279</Words>
  <Application>Microsoft Office PowerPoint</Application>
  <PresentationFormat>On-screen Show (4:3)</PresentationFormat>
  <Paragraphs>51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Corbel</vt:lpstr>
      <vt:lpstr>NikoshBAN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NUSAIBA HOSSAIN</cp:lastModifiedBy>
  <cp:revision>190</cp:revision>
  <dcterms:created xsi:type="dcterms:W3CDTF">2006-08-16T00:00:00Z</dcterms:created>
  <dcterms:modified xsi:type="dcterms:W3CDTF">2020-09-15T17:26:57Z</dcterms:modified>
</cp:coreProperties>
</file>