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6" r:id="rId1"/>
  </p:sldMasterIdLst>
  <p:notesMasterIdLst>
    <p:notesMasterId r:id="rId21"/>
  </p:notesMasterIdLst>
  <p:sldIdLst>
    <p:sldId id="256" r:id="rId2"/>
    <p:sldId id="285" r:id="rId3"/>
    <p:sldId id="287" r:id="rId4"/>
    <p:sldId id="289" r:id="rId5"/>
    <p:sldId id="283" r:id="rId6"/>
    <p:sldId id="290" r:id="rId7"/>
    <p:sldId id="276" r:id="rId8"/>
    <p:sldId id="291" r:id="rId9"/>
    <p:sldId id="277" r:id="rId10"/>
    <p:sldId id="262" r:id="rId11"/>
    <p:sldId id="268" r:id="rId12"/>
    <p:sldId id="293" r:id="rId13"/>
    <p:sldId id="292" r:id="rId14"/>
    <p:sldId id="269" r:id="rId15"/>
    <p:sldId id="271" r:id="rId16"/>
    <p:sldId id="294" r:id="rId17"/>
    <p:sldId id="281" r:id="rId18"/>
    <p:sldId id="272" r:id="rId19"/>
    <p:sldId id="27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38" autoAdjust="0"/>
    <p:restoredTop sz="91203" autoAdjust="0"/>
  </p:normalViewPr>
  <p:slideViewPr>
    <p:cSldViewPr snapToGrid="0">
      <p:cViewPr varScale="1">
        <p:scale>
          <a:sx n="68" d="100"/>
          <a:sy n="68" d="100"/>
        </p:scale>
        <p:origin x="642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C1920D-D7C3-4C26-99BB-C4EE3377229E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8E1C7D-0036-47B1-8679-39E839263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165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E1C7D-0036-47B1-8679-39E839263F2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405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E1C7D-0036-47B1-8679-39E839263F2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172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E1C7D-0036-47B1-8679-39E839263F2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447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E1C7D-0036-47B1-8679-39E839263F2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275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02F7B-0413-4A1F-A599-A1D04AAFC631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2782A-80A4-4288-A1EA-82FC13146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285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02F7B-0413-4A1F-A599-A1D04AAFC631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2782A-80A4-4288-A1EA-82FC13146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172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02F7B-0413-4A1F-A599-A1D04AAFC631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2782A-80A4-4288-A1EA-82FC13146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853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02F7B-0413-4A1F-A599-A1D04AAFC631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2782A-80A4-4288-A1EA-82FC13146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924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02F7B-0413-4A1F-A599-A1D04AAFC631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2782A-80A4-4288-A1EA-82FC13146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996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02F7B-0413-4A1F-A599-A1D04AAFC631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2782A-80A4-4288-A1EA-82FC13146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629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02F7B-0413-4A1F-A599-A1D04AAFC631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2782A-80A4-4288-A1EA-82FC13146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264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02F7B-0413-4A1F-A599-A1D04AAFC631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2782A-80A4-4288-A1EA-82FC13146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235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02F7B-0413-4A1F-A599-A1D04AAFC631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2782A-80A4-4288-A1EA-82FC13146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001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02F7B-0413-4A1F-A599-A1D04AAFC631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2782A-80A4-4288-A1EA-82FC13146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558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02F7B-0413-4A1F-A599-A1D04AAFC631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2782A-80A4-4288-A1EA-82FC13146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984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02F7B-0413-4A1F-A599-A1D04AAFC631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2782A-80A4-4288-A1EA-82FC13146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176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9DF8B0-EAE8-4C4F-BF97-CD4BD96928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i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EA640E4-9C9A-49A9-B2C7-6DC962D829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55748"/>
            <a:ext cx="8602253" cy="40272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A0BF9CC-A4A8-4943-837A-433D8494DEAD}"/>
              </a:ext>
            </a:extLst>
          </p:cNvPr>
          <p:cNvSpPr txBox="1"/>
          <p:nvPr/>
        </p:nvSpPr>
        <p:spPr>
          <a:xfrm flipH="1">
            <a:off x="3001105" y="4759032"/>
            <a:ext cx="545474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as-IN" sz="11500" b="1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11500" b="1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as-IN" sz="11500" b="1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11500" b="1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</a:t>
            </a:r>
            <a:r>
              <a:rPr lang="as-IN" sz="11500" b="1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11500" b="1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</a:p>
        </p:txBody>
      </p:sp>
    </p:spTree>
    <p:extLst>
      <p:ext uri="{BB962C8B-B14F-4D97-AF65-F5344CB8AC3E}">
        <p14:creationId xmlns:p14="http://schemas.microsoft.com/office/powerpoint/2010/main" val="2056049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821" y="1972285"/>
            <a:ext cx="11753925" cy="302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337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38233" y="2251878"/>
            <a:ext cx="792934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শুভর দাদী কী করেন?</a:t>
            </a:r>
          </a:p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তিনি কী করতে পারছেন না?</a:t>
            </a:r>
          </a:p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শুভর দাদীকে কী এনে দিলেন?</a:t>
            </a:r>
          </a:p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দাদিমা শুভকে কী বললেন?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207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1514" y="1069145"/>
            <a:ext cx="89189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dirty="0" smtClean="0"/>
              <a:t>সহজ শব্দ লেখ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713677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0670" y="773723"/>
            <a:ext cx="102553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/>
              <a:t>সেলাই,	সুতা,চশমা,ভাই</a:t>
            </a:r>
            <a:endParaRPr lang="bn-IN" sz="7200" dirty="0"/>
          </a:p>
          <a:p>
            <a:pPr algn="ctr"/>
            <a:r>
              <a:rPr lang="bn-IN" sz="7200" dirty="0" smtClean="0"/>
              <a:t>আনছি	</a:t>
            </a:r>
            <a:r>
              <a:rPr lang="bn-IN" sz="7200" dirty="0"/>
              <a:t>,</a:t>
            </a:r>
            <a:r>
              <a:rPr lang="bn-IN" sz="7200" dirty="0" smtClean="0"/>
              <a:t>একটু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47443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2205868" flipV="1">
            <a:off x="477672" y="926250"/>
            <a:ext cx="9880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দদ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63050" y="1809484"/>
            <a:ext cx="79429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দলে কাজ কর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042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039227A-541D-46FC-946D-CDDF8C08FAB7}"/>
              </a:ext>
            </a:extLst>
          </p:cNvPr>
          <p:cNvSpPr txBox="1"/>
          <p:nvPr/>
        </p:nvSpPr>
        <p:spPr>
          <a:xfrm>
            <a:off x="899314" y="4691886"/>
            <a:ext cx="104132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গল্পটি আমি</a:t>
            </a:r>
            <a:r>
              <a:rPr lang="bn-IN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নিজের মত করে বলবো?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335" y="370907"/>
            <a:ext cx="4098827" cy="391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845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3808" y="3244334"/>
            <a:ext cx="1156438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নিকট থেকে গল্পটি শুনবো 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18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09233" y="2689455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শুভর দাদী কী করেন?</a:t>
            </a:r>
          </a:p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তিনি কী করতে পারছেন না?</a:t>
            </a:r>
          </a:p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শুভর দাদীকে কী এনে দিলেন?</a:t>
            </a:r>
          </a:p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দাদিমা শুভকে কী বললেন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09233" y="1349866"/>
            <a:ext cx="51861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মূল্যায়ন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810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09934" y="1446662"/>
            <a:ext cx="98400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বড়দের সাথে আমরা ভালো ব্যবহার করবো।</a:t>
            </a:r>
          </a:p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প্রবীন শিক্ষকদেরকে আমরা শ্রদ্ধা করবো।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31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6C5EE62-9FD1-4EC3-8831-4A248351E3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39" y="0"/>
            <a:ext cx="11816861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4C006B8-5E8C-4650-96B8-BF4617156C8C}"/>
              </a:ext>
            </a:extLst>
          </p:cNvPr>
          <p:cNvSpPr txBox="1"/>
          <p:nvPr/>
        </p:nvSpPr>
        <p:spPr>
          <a:xfrm>
            <a:off x="2954214" y="2053883"/>
            <a:ext cx="703384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6600" dirty="0">
                <a:solidFill>
                  <a:srgbClr val="002060"/>
                </a:solidFill>
              </a:rPr>
              <a:t>ধন্যবাদ</a:t>
            </a:r>
            <a:endParaRPr lang="en-US" sz="16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407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8474" y="731520"/>
            <a:ext cx="568334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আবদুল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গফফার</a:t>
            </a:r>
            <a:endParaRPr lang="en-US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bn-IN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চুমুরদী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ভাংগা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ফরিদপুর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0800000" flipV="1">
            <a:off x="5988147" y="731520"/>
            <a:ext cx="620385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bn-IN" sz="5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শ্রেণিঃপ্রথম</a:t>
            </a:r>
          </a:p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বিষয়ঃবাংলা</a:t>
            </a:r>
          </a:p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 শিরোনামঃশুভ ও দাদিমা</a:t>
            </a:r>
          </a:p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সময়ঃ৪৫মি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72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9E9DB59-D5F0-426B-AEE2-9E7568A5089D}"/>
              </a:ext>
            </a:extLst>
          </p:cNvPr>
          <p:cNvSpPr txBox="1"/>
          <p:nvPr/>
        </p:nvSpPr>
        <p:spPr>
          <a:xfrm>
            <a:off x="1078330" y="260924"/>
            <a:ext cx="10789919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7030A0"/>
                </a:solidFill>
              </a:rPr>
              <a:t>শিখনফল</a:t>
            </a:r>
            <a:r>
              <a:rPr lang="en-US" sz="4000" b="1" dirty="0" smtClean="0">
                <a:solidFill>
                  <a:srgbClr val="7030A0"/>
                </a:solidFill>
              </a:rPr>
              <a:t>-</a:t>
            </a:r>
            <a:endParaRPr lang="bn-IN" sz="6600" dirty="0">
              <a:solidFill>
                <a:srgbClr val="00B050"/>
              </a:solidFill>
            </a:endParaRPr>
          </a:p>
          <a:p>
            <a:r>
              <a:rPr lang="bn-IN" dirty="0">
                <a:solidFill>
                  <a:srgbClr val="00B050"/>
                </a:solidFill>
              </a:rPr>
              <a:t>   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bn-IN" sz="4400" dirty="0" smtClean="0">
                <a:solidFill>
                  <a:srgbClr val="00B050"/>
                </a:solidFill>
              </a:rPr>
              <a:t>শোনাঃ</a:t>
            </a:r>
            <a:r>
              <a:rPr lang="bn-IN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bn-IN" sz="4000" dirty="0" smtClean="0">
                <a:solidFill>
                  <a:srgbClr val="00B050"/>
                </a:solidFill>
              </a:rPr>
              <a:t>২</a:t>
            </a:r>
            <a:r>
              <a:rPr lang="en-US" sz="4000" dirty="0">
                <a:solidFill>
                  <a:srgbClr val="00B050"/>
                </a:solidFill>
              </a:rPr>
              <a:t>.</a:t>
            </a:r>
            <a:r>
              <a:rPr lang="bn-IN" sz="4000" dirty="0">
                <a:solidFill>
                  <a:srgbClr val="00B050"/>
                </a:solidFill>
              </a:rPr>
              <a:t>২</a:t>
            </a:r>
            <a:r>
              <a:rPr lang="en-US" sz="4000" dirty="0">
                <a:solidFill>
                  <a:srgbClr val="00B050"/>
                </a:solidFill>
              </a:rPr>
              <a:t>.</a:t>
            </a:r>
            <a:r>
              <a:rPr lang="bn-IN" sz="4000" dirty="0">
                <a:solidFill>
                  <a:srgbClr val="00B050"/>
                </a:solidFill>
              </a:rPr>
              <a:t>২ গল্পকথা শুনে বুঝে আনন্দ </a:t>
            </a:r>
            <a:r>
              <a:rPr lang="bn-IN" sz="4000" dirty="0" smtClean="0">
                <a:solidFill>
                  <a:srgbClr val="00B050"/>
                </a:solidFill>
              </a:rPr>
              <a:t>লাভ</a:t>
            </a:r>
            <a:r>
              <a:rPr lang="en-US" sz="4000" dirty="0" smtClean="0">
                <a:solidFill>
                  <a:srgbClr val="00B050"/>
                </a:solidFill>
              </a:rPr>
              <a:t>                 				</a:t>
            </a:r>
            <a:r>
              <a:rPr lang="en-US" sz="4000" dirty="0" err="1" smtClean="0">
                <a:solidFill>
                  <a:srgbClr val="00B050"/>
                </a:solidFill>
              </a:rPr>
              <a:t>করবে</a:t>
            </a:r>
            <a:r>
              <a:rPr lang="en-US" sz="4000" dirty="0" smtClean="0">
                <a:solidFill>
                  <a:srgbClr val="00B050"/>
                </a:solidFill>
              </a:rPr>
              <a:t>।     </a:t>
            </a:r>
            <a:r>
              <a:rPr lang="bn-IN" sz="4000" dirty="0" smtClean="0">
                <a:solidFill>
                  <a:srgbClr val="00B050"/>
                </a:solidFill>
              </a:rPr>
              <a:t> </a:t>
            </a:r>
            <a:r>
              <a:rPr lang="en-US" sz="4000" dirty="0" smtClean="0">
                <a:solidFill>
                  <a:srgbClr val="00B050"/>
                </a:solidFill>
              </a:rPr>
              <a:t>      </a:t>
            </a:r>
            <a:r>
              <a:rPr lang="en-US" sz="4800" dirty="0" smtClean="0">
                <a:solidFill>
                  <a:srgbClr val="00B050"/>
                </a:solidFill>
              </a:rPr>
              <a:t> </a:t>
            </a:r>
            <a:endParaRPr lang="bn-IN" sz="4800" dirty="0">
              <a:solidFill>
                <a:srgbClr val="00B050"/>
              </a:solidFill>
            </a:endParaRPr>
          </a:p>
          <a:p>
            <a:r>
              <a:rPr lang="bn-IN" sz="4400" dirty="0">
                <a:solidFill>
                  <a:srgbClr val="00B050"/>
                </a:solidFill>
              </a:rPr>
              <a:t> </a:t>
            </a:r>
            <a:r>
              <a:rPr lang="en-US" sz="4400" dirty="0" smtClean="0">
                <a:solidFill>
                  <a:srgbClr val="00B050"/>
                </a:solidFill>
              </a:rPr>
              <a:t> </a:t>
            </a:r>
            <a:r>
              <a:rPr lang="bn-IN" sz="4400" dirty="0" smtClean="0">
                <a:solidFill>
                  <a:srgbClr val="00B050"/>
                </a:solidFill>
              </a:rPr>
              <a:t>বলাঃ</a:t>
            </a:r>
            <a:r>
              <a:rPr lang="en-US" sz="4400" dirty="0" smtClean="0">
                <a:solidFill>
                  <a:srgbClr val="00B050"/>
                </a:solidFill>
              </a:rPr>
              <a:t> </a:t>
            </a:r>
            <a:r>
              <a:rPr lang="bn-IN" sz="4400" dirty="0" smtClean="0">
                <a:solidFill>
                  <a:srgbClr val="00B050"/>
                </a:solidFill>
              </a:rPr>
              <a:t> </a:t>
            </a:r>
            <a:r>
              <a:rPr lang="en-US" sz="4000" dirty="0" smtClean="0">
                <a:solidFill>
                  <a:srgbClr val="00B050"/>
                </a:solidFill>
              </a:rPr>
              <a:t>১ .৩ .২ </a:t>
            </a:r>
            <a:r>
              <a:rPr lang="en-US" sz="4000" dirty="0" err="1" smtClean="0">
                <a:solidFill>
                  <a:srgbClr val="00B050"/>
                </a:solidFill>
              </a:rPr>
              <a:t>প্রশ্ন</a:t>
            </a:r>
            <a:r>
              <a:rPr lang="en-US" sz="4000" dirty="0" smtClean="0">
                <a:solidFill>
                  <a:srgbClr val="00B050"/>
                </a:solidFill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</a:rPr>
              <a:t>করতে</a:t>
            </a:r>
            <a:r>
              <a:rPr lang="en-US" sz="4000" dirty="0" smtClean="0">
                <a:solidFill>
                  <a:srgbClr val="00B050"/>
                </a:solidFill>
              </a:rPr>
              <a:t> ও </a:t>
            </a:r>
            <a:r>
              <a:rPr lang="en-US" sz="4000" dirty="0" err="1" smtClean="0">
                <a:solidFill>
                  <a:srgbClr val="00B050"/>
                </a:solidFill>
              </a:rPr>
              <a:t>উত্তর</a:t>
            </a:r>
            <a:r>
              <a:rPr lang="en-US" sz="4000" dirty="0" smtClean="0">
                <a:solidFill>
                  <a:srgbClr val="00B050"/>
                </a:solidFill>
              </a:rPr>
              <a:t> </a:t>
            </a:r>
            <a:r>
              <a:rPr lang="bn-IN" sz="4000" dirty="0" smtClean="0">
                <a:solidFill>
                  <a:srgbClr val="00B050"/>
                </a:solidFill>
              </a:rPr>
              <a:t>বলতে </a:t>
            </a:r>
            <a:r>
              <a:rPr lang="bn-IN" sz="4000" dirty="0">
                <a:solidFill>
                  <a:srgbClr val="00B050"/>
                </a:solidFill>
              </a:rPr>
              <a:t>পারবে</a:t>
            </a:r>
            <a:r>
              <a:rPr lang="bn-IN" sz="4000" dirty="0" smtClean="0">
                <a:solidFill>
                  <a:srgbClr val="00B050"/>
                </a:solidFill>
              </a:rPr>
              <a:t>।</a:t>
            </a:r>
            <a:r>
              <a:rPr lang="en-US" sz="4000" dirty="0" smtClean="0">
                <a:solidFill>
                  <a:srgbClr val="00B050"/>
                </a:solidFill>
              </a:rPr>
              <a:t> </a:t>
            </a:r>
          </a:p>
          <a:p>
            <a:r>
              <a:rPr lang="bn-IN" sz="4000" dirty="0">
                <a:solidFill>
                  <a:srgbClr val="00B050"/>
                </a:solidFill>
              </a:rPr>
              <a:t> </a:t>
            </a:r>
            <a:r>
              <a:rPr lang="bn-IN" sz="4000" dirty="0" smtClean="0">
                <a:solidFill>
                  <a:srgbClr val="00B050"/>
                </a:solidFill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</a:rPr>
              <a:t>পড়া</a:t>
            </a:r>
            <a:r>
              <a:rPr lang="bn-IN" sz="4000" dirty="0" smtClean="0">
                <a:solidFill>
                  <a:srgbClr val="00B050"/>
                </a:solidFill>
              </a:rPr>
              <a:t>ঃ   </a:t>
            </a:r>
            <a:r>
              <a:rPr lang="bn-IN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000" dirty="0">
                <a:solidFill>
                  <a:srgbClr val="00B050"/>
                </a:solidFill>
              </a:rPr>
              <a:t>.৪</a:t>
            </a:r>
            <a:r>
              <a:rPr lang="en-US" sz="5400" dirty="0">
                <a:solidFill>
                  <a:srgbClr val="00B050"/>
                </a:solidFill>
              </a:rPr>
              <a:t>.</a:t>
            </a:r>
            <a:r>
              <a:rPr lang="en-US" sz="4000" dirty="0">
                <a:solidFill>
                  <a:srgbClr val="00B050"/>
                </a:solidFill>
              </a:rPr>
              <a:t>১</a:t>
            </a:r>
            <a:r>
              <a:rPr lang="bn-IN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r>
              <a:rPr lang="en-US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bn-IN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  <a:r>
              <a:rPr lang="bn-IN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</a:t>
            </a:r>
            <a:r>
              <a:rPr lang="en-US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লেখাঃ</a:t>
            </a:r>
            <a:r>
              <a:rPr lang="en-US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</a:t>
            </a:r>
            <a:r>
              <a:rPr lang="en-US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5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সহজ</a:t>
            </a:r>
            <a:r>
              <a:rPr lang="en-US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bn-IN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5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89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29" y="212131"/>
            <a:ext cx="11227161" cy="631527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17889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215" y="226698"/>
            <a:ext cx="5022167" cy="663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610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45" t="-1091" r="20412" b="1091"/>
          <a:stretch/>
        </p:blipFill>
        <p:spPr>
          <a:xfrm>
            <a:off x="2827604" y="149411"/>
            <a:ext cx="6513344" cy="6708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442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153" y="0"/>
            <a:ext cx="6494025" cy="58550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42949" y="5977927"/>
            <a:ext cx="76017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 smtClean="0"/>
              <a:t>শুভ দাদিকে কাজে সহযোগিতা করছে।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553" y="152400"/>
            <a:ext cx="6494025" cy="585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379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5064" y="1308296"/>
            <a:ext cx="79904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solidFill>
                  <a:srgbClr val="FF0000"/>
                </a:solidFill>
              </a:rPr>
              <a:t>শুভ</a:t>
            </a:r>
            <a:r>
              <a:rPr lang="en-US" sz="8000" dirty="0" smtClean="0"/>
              <a:t> ও </a:t>
            </a:r>
            <a:r>
              <a:rPr lang="en-US" sz="8000" dirty="0" err="1" smtClean="0">
                <a:solidFill>
                  <a:srgbClr val="002060"/>
                </a:solidFill>
              </a:rPr>
              <a:t>দাদিমা</a:t>
            </a:r>
            <a:endParaRPr lang="en-US" sz="8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737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60" y="327547"/>
            <a:ext cx="4820944" cy="4346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4814" y="4725234"/>
            <a:ext cx="9380561" cy="213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598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1629</TotalTime>
  <Words>142</Words>
  <Application>Microsoft Office PowerPoint</Application>
  <PresentationFormat>Widescreen</PresentationFormat>
  <Paragraphs>41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Nikosh</vt:lpstr>
      <vt:lpstr>NikoshBAN</vt:lpstr>
      <vt:lpstr>Vrinda</vt:lpstr>
      <vt:lpstr>Office Theme</vt:lpstr>
      <vt:lpstr>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Abdul Goffar</cp:lastModifiedBy>
  <cp:revision>149</cp:revision>
  <dcterms:created xsi:type="dcterms:W3CDTF">2019-03-10T09:46:34Z</dcterms:created>
  <dcterms:modified xsi:type="dcterms:W3CDTF">2020-09-17T05:02:47Z</dcterms:modified>
</cp:coreProperties>
</file>