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84" r:id="rId3"/>
    <p:sldId id="273" r:id="rId4"/>
    <p:sldId id="257" r:id="rId5"/>
    <p:sldId id="288" r:id="rId6"/>
    <p:sldId id="274" r:id="rId7"/>
    <p:sldId id="271" r:id="rId8"/>
    <p:sldId id="259" r:id="rId9"/>
    <p:sldId id="287" r:id="rId10"/>
    <p:sldId id="263" r:id="rId11"/>
    <p:sldId id="260" r:id="rId12"/>
    <p:sldId id="261" r:id="rId13"/>
    <p:sldId id="276" r:id="rId14"/>
    <p:sldId id="275" r:id="rId15"/>
    <p:sldId id="266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75110-268B-4EDF-9BB2-765A980DDAF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F038-8DB1-453A-BA9F-CEA2373D7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1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257800" cy="887413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0200"/>
            <a:ext cx="7533279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96" y="79756"/>
            <a:ext cx="1363004" cy="71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76200"/>
            <a:ext cx="1097280" cy="1106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4278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01" y="5562600"/>
            <a:ext cx="80771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-3352798" y="3352799"/>
            <a:ext cx="6858000" cy="15240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 flipV="1">
            <a:off x="5638802" y="3352801"/>
            <a:ext cx="6858000" cy="15239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19200" y="762000"/>
            <a:ext cx="304800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175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30% , ৪৫%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276600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30%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3276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95600" y="3048000"/>
            <a:ext cx="914400" cy="1217039"/>
            <a:chOff x="4191000" y="990600"/>
            <a:chExt cx="914400" cy="1299976"/>
          </a:xfrm>
        </p:grpSpPr>
        <p:sp>
          <p:nvSpPr>
            <p:cNvPr id="30" name="TextBox 29"/>
            <p:cNvSpPr txBox="1"/>
            <p:nvPr/>
          </p:nvSpPr>
          <p:spPr>
            <a:xfrm>
              <a:off x="4343400" y="990600"/>
              <a:ext cx="685800" cy="69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30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67200" y="1600200"/>
              <a:ext cx="790601" cy="69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১০0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1641742"/>
              <a:ext cx="914400" cy="16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4343400" y="32004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4495800"/>
            <a:ext cx="1630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৪৫% =</a:t>
            </a:r>
            <a:endParaRPr lang="en-US" sz="4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43200" y="4267200"/>
            <a:ext cx="914400" cy="1194375"/>
            <a:chOff x="4114800" y="990600"/>
            <a:chExt cx="762000" cy="1194375"/>
          </a:xfrm>
        </p:grpSpPr>
        <p:sp>
          <p:nvSpPr>
            <p:cNvPr id="40" name="TextBox 39"/>
            <p:cNvSpPr txBox="1"/>
            <p:nvPr/>
          </p:nvSpPr>
          <p:spPr>
            <a:xfrm>
              <a:off x="4191000" y="990600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৪৫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1600200"/>
              <a:ext cx="602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১০0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304800"/>
            <a:ext cx="6705600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16764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0206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91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77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775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325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04800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99060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04800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0480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304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সিহাব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990600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990600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99060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2362200"/>
            <a:ext cx="833410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৮২’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৮২%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4038600"/>
            <a:ext cx="83058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সিহাব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৮৫’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৮৫%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38400" y="5562600"/>
            <a:ext cx="990600" cy="1143000"/>
            <a:chOff x="609600" y="5525869"/>
            <a:chExt cx="1219200" cy="1332131"/>
          </a:xfrm>
        </p:grpSpPr>
        <p:sp>
          <p:nvSpPr>
            <p:cNvPr id="31" name="TextBox 30"/>
            <p:cNvSpPr txBox="1"/>
            <p:nvPr/>
          </p:nvSpPr>
          <p:spPr>
            <a:xfrm>
              <a:off x="990600" y="5525869"/>
              <a:ext cx="6270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৮২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4400" y="621166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09600" y="6211669"/>
              <a:ext cx="1219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429000" y="5867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1" y="5867401"/>
            <a:ext cx="137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586740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৮২%   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410200" y="5638800"/>
            <a:ext cx="685800" cy="990600"/>
            <a:chOff x="609600" y="5525869"/>
            <a:chExt cx="1219200" cy="1332131"/>
          </a:xfrm>
        </p:grpSpPr>
        <p:sp>
          <p:nvSpPr>
            <p:cNvPr id="39" name="TextBox 38"/>
            <p:cNvSpPr txBox="1"/>
            <p:nvPr/>
          </p:nvSpPr>
          <p:spPr>
            <a:xfrm>
              <a:off x="990600" y="5525869"/>
              <a:ext cx="636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৮৫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4400" y="621166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09600" y="6211669"/>
              <a:ext cx="1219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477000" y="5867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4200" y="5867400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৮৫%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04800" y="9906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8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6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4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6" dur="5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 animBg="1"/>
      <p:bldP spid="35" grpId="0"/>
      <p:bldP spid="36" grpId="0" animBg="1"/>
      <p:bldP spid="37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2758" y="609600"/>
            <a:ext cx="6037685" cy="16001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19335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 &gt;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48435"/>
            <a:ext cx="19688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২ &gt;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0"/>
            <a:ext cx="9144000" cy="1524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-3314698" y="3314699"/>
            <a:ext cx="6858000" cy="22860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 flipV="1">
            <a:off x="5638801" y="3352802"/>
            <a:ext cx="6858000" cy="152397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87771" y="3124200"/>
            <a:ext cx="2860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0499" y="4148435"/>
            <a:ext cx="491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14400" y="4876800"/>
            <a:ext cx="2537972" cy="1179731"/>
            <a:chOff x="173967" y="1460150"/>
            <a:chExt cx="892485" cy="1673998"/>
          </a:xfrm>
        </p:grpSpPr>
        <p:sp>
          <p:nvSpPr>
            <p:cNvPr id="7" name="TextBox 6"/>
            <p:cNvSpPr txBox="1"/>
            <p:nvPr/>
          </p:nvSpPr>
          <p:spPr>
            <a:xfrm>
              <a:off x="817070" y="1460150"/>
              <a:ext cx="166441" cy="100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7070" y="2217026"/>
              <a:ext cx="249382" cy="91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43866" y="2325151"/>
              <a:ext cx="180001" cy="211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3967" y="1784525"/>
              <a:ext cx="560754" cy="100446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সবুজদল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4038600"/>
            <a:ext cx="1600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589" y="4121141"/>
            <a:ext cx="546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৪২ % , 35%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029200"/>
            <a:ext cx="348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" y="914400"/>
            <a:ext cx="4469130" cy="1905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7200"/>
            <a:ext cx="3142663" cy="312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09800" y="381000"/>
            <a:ext cx="5410200" cy="175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1447800" y="3810000"/>
            <a:ext cx="6400800" cy="2057400"/>
          </a:xfrm>
          <a:prstGeom prst="wav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৯৪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898" y="76200"/>
            <a:ext cx="990600" cy="998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" y="76200"/>
            <a:ext cx="1811608" cy="952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152400"/>
            <a:ext cx="7086600" cy="10668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	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 &gt;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600200"/>
            <a:ext cx="762000" cy="1194375"/>
            <a:chOff x="4114800" y="990600"/>
            <a:chExt cx="762000" cy="1194375"/>
          </a:xfrm>
        </p:grpSpPr>
        <p:sp>
          <p:nvSpPr>
            <p:cNvPr id="5" name="TextBox 4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1600200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33600" y="1905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9400" y="1600200"/>
            <a:ext cx="910827" cy="1194375"/>
            <a:chOff x="4114800" y="990600"/>
            <a:chExt cx="910827" cy="1194375"/>
          </a:xfrm>
        </p:grpSpPr>
        <p:sp>
          <p:nvSpPr>
            <p:cNvPr id="12" name="TextBox 11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600200"/>
              <a:ext cx="910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114800" y="1600200"/>
              <a:ext cx="838200" cy="124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114800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00600" y="1600200"/>
            <a:ext cx="1098378" cy="1194375"/>
            <a:chOff x="4114800" y="990600"/>
            <a:chExt cx="1098378" cy="1194375"/>
          </a:xfrm>
        </p:grpSpPr>
        <p:sp>
          <p:nvSpPr>
            <p:cNvPr id="17" name="TextBox 16"/>
            <p:cNvSpPr txBox="1"/>
            <p:nvPr/>
          </p:nvSpPr>
          <p:spPr>
            <a:xfrm>
              <a:off x="43434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1600200"/>
              <a:ext cx="10983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114800" y="1600200"/>
              <a:ext cx="1066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10400" y="1828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96200" y="1524000"/>
            <a:ext cx="762000" cy="1194375"/>
            <a:chOff x="4114800" y="990600"/>
            <a:chExt cx="762000" cy="1194375"/>
          </a:xfrm>
        </p:grpSpPr>
        <p:sp>
          <p:nvSpPr>
            <p:cNvPr id="22" name="TextBox 21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28600" y="2743200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&gt;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342900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371600" y="3124200"/>
            <a:ext cx="762000" cy="1194375"/>
            <a:chOff x="4114800" y="990600"/>
            <a:chExt cx="762000" cy="1194375"/>
          </a:xfrm>
        </p:grpSpPr>
        <p:sp>
          <p:nvSpPr>
            <p:cNvPr id="40" name="TextBox 39"/>
            <p:cNvSpPr txBox="1"/>
            <p:nvPr/>
          </p:nvSpPr>
          <p:spPr>
            <a:xfrm>
              <a:off x="4191000" y="990600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1600200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590800" y="3429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76600" y="3124200"/>
            <a:ext cx="838200" cy="1194375"/>
            <a:chOff x="4114800" y="990600"/>
            <a:chExt cx="838200" cy="1194375"/>
          </a:xfrm>
        </p:grpSpPr>
        <p:sp>
          <p:nvSpPr>
            <p:cNvPr id="45" name="TextBox 44"/>
            <p:cNvSpPr txBox="1"/>
            <p:nvPr/>
          </p:nvSpPr>
          <p:spPr>
            <a:xfrm>
              <a:off x="4191000" y="990600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4114800" y="1600200"/>
              <a:ext cx="838200" cy="124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334000" y="3124200"/>
            <a:ext cx="1066800" cy="1270575"/>
            <a:chOff x="4114800" y="990600"/>
            <a:chExt cx="1066800" cy="1270575"/>
          </a:xfrm>
        </p:grpSpPr>
        <p:sp>
          <p:nvSpPr>
            <p:cNvPr id="50" name="TextBox 49"/>
            <p:cNvSpPr txBox="1"/>
            <p:nvPr/>
          </p:nvSpPr>
          <p:spPr>
            <a:xfrm>
              <a:off x="4343400" y="990600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67200" y="16764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114800" y="1600200"/>
              <a:ext cx="1066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781800" y="3352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467600" y="3048000"/>
            <a:ext cx="762000" cy="1194375"/>
            <a:chOff x="4114800" y="990600"/>
            <a:chExt cx="762000" cy="1194375"/>
          </a:xfrm>
        </p:grpSpPr>
        <p:sp>
          <p:nvSpPr>
            <p:cNvPr id="55" name="TextBox 54"/>
            <p:cNvSpPr txBox="1"/>
            <p:nvPr/>
          </p:nvSpPr>
          <p:spPr>
            <a:xfrm>
              <a:off x="4191000" y="990600"/>
              <a:ext cx="5790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648200" y="3429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-45720" y="1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-45720" y="6781801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 rot="16200000">
            <a:off x="-3406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 rot="16200000">
            <a:off x="5669282" y="3383281"/>
            <a:ext cx="6858000" cy="9144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04800" y="4648200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&gt;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28800" y="4267200"/>
            <a:ext cx="61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52600" y="5029200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752600" y="4953000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48000" y="4648200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5906869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&gt;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2600" y="556260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6400" y="621166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1676400" y="6211669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95600" y="5943600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5" grpId="0"/>
      <p:bldP spid="20" grpId="0"/>
      <p:bldP spid="37" grpId="0"/>
      <p:bldP spid="38" grpId="0"/>
      <p:bldP spid="43" grpId="0"/>
      <p:bldP spid="53" grpId="0"/>
      <p:bldP spid="61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838200"/>
            <a:ext cx="3655171" cy="2468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1143000"/>
            <a:ext cx="322111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 err="1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838200" y="3886200"/>
            <a:ext cx="7294960" cy="266700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৩২% ও ২৫%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          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0" y="5257800"/>
            <a:ext cx="726481" cy="1066800"/>
            <a:chOff x="4114800" y="990600"/>
            <a:chExt cx="887921" cy="1234226"/>
          </a:xfrm>
        </p:grpSpPr>
        <p:sp>
          <p:nvSpPr>
            <p:cNvPr id="10" name="TextBox 9"/>
            <p:cNvSpPr txBox="1"/>
            <p:nvPr/>
          </p:nvSpPr>
          <p:spPr>
            <a:xfrm>
              <a:off x="4190999" y="990600"/>
              <a:ext cx="674366" cy="62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৫৭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1600200"/>
              <a:ext cx="887921" cy="62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114800" y="1600200"/>
              <a:ext cx="838200" cy="124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835404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685800" y="457200"/>
            <a:ext cx="7315200" cy="952699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0"/>
            <a:ext cx="7315200" cy="4561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81" y="2743200"/>
            <a:ext cx="351062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81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5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990600"/>
            <a:ext cx="285653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4495800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মো:শফিউল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বাজিতখিলা</a:t>
            </a:r>
            <a:r>
              <a:rPr lang="bn-BD" sz="28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BD" sz="28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en-US" sz="2800" b="1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8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8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 no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01721082430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828800"/>
            <a:ext cx="2845552" cy="3251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762000"/>
            <a:ext cx="7848600" cy="5257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6181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09800" y="609600"/>
            <a:ext cx="5029200" cy="167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44" y="76200"/>
            <a:ext cx="1284636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96" y="79756"/>
            <a:ext cx="2021332" cy="1063244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457200" y="2514600"/>
            <a:ext cx="2895600" cy="3733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3962400" y="2590800"/>
            <a:ext cx="4572000" cy="38862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পঞ্চম                         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গণিত 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৯৪ ও ৯৫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]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400" y="2590800"/>
            <a:ext cx="2795452" cy="351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14600" y="457200"/>
            <a:ext cx="3962400" cy="15240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362200"/>
            <a:ext cx="7696200" cy="3962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# 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শতকরা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কী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বলতে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পারবে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#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সাধারণ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ভগ্নাংশকে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শতকরায়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রূপান্তর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করতে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পারবে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#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শতকরাকে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সাধারণ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ভগ্নাংশে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রূপান্তর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করতে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পারবে</a:t>
            </a:r>
            <a:r>
              <a:rPr lang="en-U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।</a:t>
            </a:r>
            <a:endParaRPr lang="en-US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-3314698" y="3314699"/>
            <a:ext cx="6858000" cy="22860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5600700" y="3314700"/>
            <a:ext cx="6858000" cy="22860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0"/>
            <a:ext cx="1447800" cy="1198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68218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762000"/>
            <a:ext cx="58674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0-discount-25117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28800"/>
            <a:ext cx="6096000" cy="3702265"/>
          </a:xfrm>
          <a:prstGeom prst="rect">
            <a:avLst/>
          </a:prstGeom>
        </p:spPr>
      </p:pic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752600"/>
            <a:ext cx="5943599" cy="3800164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752600"/>
            <a:ext cx="6172200" cy="3857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638800"/>
            <a:ext cx="6172200" cy="1077218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762000"/>
            <a:ext cx="6096000" cy="1828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10000" y="2971800"/>
            <a:ext cx="4724400" cy="22098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-3314700" y="3314700"/>
            <a:ext cx="6858001" cy="2286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5600702" y="3314702"/>
            <a:ext cx="6858000" cy="228598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00400"/>
            <a:ext cx="2490186" cy="2093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447799"/>
            <a:ext cx="533400" cy="520954"/>
          </a:xfrm>
          <a:prstGeom prst="rect">
            <a:avLst/>
          </a:prstGeom>
        </p:spPr>
      </p:pic>
      <p:pic>
        <p:nvPicPr>
          <p:cNvPr id="50" name="Picture 4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447799"/>
            <a:ext cx="533400" cy="520954"/>
          </a:xfrm>
          <a:prstGeom prst="rect">
            <a:avLst/>
          </a:prstGeom>
        </p:spPr>
      </p:pic>
      <p:pic>
        <p:nvPicPr>
          <p:cNvPr id="51" name="Picture 5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447799"/>
            <a:ext cx="533400" cy="520954"/>
          </a:xfrm>
          <a:prstGeom prst="rect">
            <a:avLst/>
          </a:prstGeom>
        </p:spPr>
      </p:pic>
      <p:pic>
        <p:nvPicPr>
          <p:cNvPr id="52" name="Picture 5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447799"/>
            <a:ext cx="533400" cy="520954"/>
          </a:xfrm>
          <a:prstGeom prst="rect">
            <a:avLst/>
          </a:prstGeom>
        </p:spPr>
      </p:pic>
      <p:pic>
        <p:nvPicPr>
          <p:cNvPr id="53" name="Picture 5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447799"/>
            <a:ext cx="533400" cy="520954"/>
          </a:xfrm>
          <a:prstGeom prst="rect">
            <a:avLst/>
          </a:prstGeom>
        </p:spPr>
      </p:pic>
      <p:pic>
        <p:nvPicPr>
          <p:cNvPr id="54" name="Picture 5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981199"/>
            <a:ext cx="533400" cy="520954"/>
          </a:xfrm>
          <a:prstGeom prst="rect">
            <a:avLst/>
          </a:prstGeom>
        </p:spPr>
      </p:pic>
      <p:pic>
        <p:nvPicPr>
          <p:cNvPr id="55" name="Picture 5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199"/>
            <a:ext cx="533400" cy="520954"/>
          </a:xfrm>
          <a:prstGeom prst="rect">
            <a:avLst/>
          </a:prstGeom>
        </p:spPr>
      </p:pic>
      <p:pic>
        <p:nvPicPr>
          <p:cNvPr id="56" name="Picture 5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81199"/>
            <a:ext cx="533400" cy="520954"/>
          </a:xfrm>
          <a:prstGeom prst="rect">
            <a:avLst/>
          </a:prstGeom>
        </p:spPr>
      </p:pic>
      <p:pic>
        <p:nvPicPr>
          <p:cNvPr id="57" name="Picture 5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81199"/>
            <a:ext cx="533400" cy="520954"/>
          </a:xfrm>
          <a:prstGeom prst="rect">
            <a:avLst/>
          </a:prstGeom>
        </p:spPr>
      </p:pic>
      <p:pic>
        <p:nvPicPr>
          <p:cNvPr id="58" name="Picture 5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81199"/>
            <a:ext cx="533400" cy="520954"/>
          </a:xfrm>
          <a:prstGeom prst="rect">
            <a:avLst/>
          </a:prstGeom>
        </p:spPr>
      </p:pic>
      <p:pic>
        <p:nvPicPr>
          <p:cNvPr id="59" name="Picture 5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981199"/>
            <a:ext cx="533400" cy="520954"/>
          </a:xfrm>
          <a:prstGeom prst="rect">
            <a:avLst/>
          </a:prstGeom>
        </p:spPr>
      </p:pic>
      <p:pic>
        <p:nvPicPr>
          <p:cNvPr id="60" name="Picture 5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981199"/>
            <a:ext cx="533400" cy="520954"/>
          </a:xfrm>
          <a:prstGeom prst="rect">
            <a:avLst/>
          </a:prstGeom>
        </p:spPr>
      </p:pic>
      <p:pic>
        <p:nvPicPr>
          <p:cNvPr id="61" name="Picture 6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981199"/>
            <a:ext cx="533400" cy="520954"/>
          </a:xfrm>
          <a:prstGeom prst="rect">
            <a:avLst/>
          </a:prstGeom>
        </p:spPr>
      </p:pic>
      <p:pic>
        <p:nvPicPr>
          <p:cNvPr id="62" name="Picture 6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981199"/>
            <a:ext cx="533400" cy="520954"/>
          </a:xfrm>
          <a:prstGeom prst="rect">
            <a:avLst/>
          </a:prstGeom>
        </p:spPr>
      </p:pic>
      <p:pic>
        <p:nvPicPr>
          <p:cNvPr id="63" name="Picture 6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981199"/>
            <a:ext cx="533400" cy="520954"/>
          </a:xfrm>
          <a:prstGeom prst="rect">
            <a:avLst/>
          </a:prstGeom>
        </p:spPr>
      </p:pic>
      <p:pic>
        <p:nvPicPr>
          <p:cNvPr id="64" name="Picture 6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514599"/>
            <a:ext cx="533400" cy="520954"/>
          </a:xfrm>
          <a:prstGeom prst="rect">
            <a:avLst/>
          </a:prstGeom>
        </p:spPr>
      </p:pic>
      <p:pic>
        <p:nvPicPr>
          <p:cNvPr id="65" name="Picture 6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514599"/>
            <a:ext cx="533400" cy="520954"/>
          </a:xfrm>
          <a:prstGeom prst="rect">
            <a:avLst/>
          </a:prstGeom>
        </p:spPr>
      </p:pic>
      <p:pic>
        <p:nvPicPr>
          <p:cNvPr id="66" name="Picture 6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599"/>
            <a:ext cx="533400" cy="520954"/>
          </a:xfrm>
          <a:prstGeom prst="rect">
            <a:avLst/>
          </a:prstGeom>
        </p:spPr>
      </p:pic>
      <p:pic>
        <p:nvPicPr>
          <p:cNvPr id="67" name="Picture 6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514599"/>
            <a:ext cx="533400" cy="520954"/>
          </a:xfrm>
          <a:prstGeom prst="rect">
            <a:avLst/>
          </a:prstGeom>
        </p:spPr>
      </p:pic>
      <p:pic>
        <p:nvPicPr>
          <p:cNvPr id="68" name="Picture 6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514599"/>
            <a:ext cx="533400" cy="520954"/>
          </a:xfrm>
          <a:prstGeom prst="rect">
            <a:avLst/>
          </a:prstGeom>
        </p:spPr>
      </p:pic>
      <p:pic>
        <p:nvPicPr>
          <p:cNvPr id="69" name="Picture 6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514599"/>
            <a:ext cx="533400" cy="520954"/>
          </a:xfrm>
          <a:prstGeom prst="rect">
            <a:avLst/>
          </a:prstGeom>
        </p:spPr>
      </p:pic>
      <p:pic>
        <p:nvPicPr>
          <p:cNvPr id="70" name="Picture 6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514599"/>
            <a:ext cx="533400" cy="520954"/>
          </a:xfrm>
          <a:prstGeom prst="rect">
            <a:avLst/>
          </a:prstGeom>
        </p:spPr>
      </p:pic>
      <p:pic>
        <p:nvPicPr>
          <p:cNvPr id="71" name="Picture 7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514599"/>
            <a:ext cx="533400" cy="520954"/>
          </a:xfrm>
          <a:prstGeom prst="rect">
            <a:avLst/>
          </a:prstGeom>
        </p:spPr>
      </p:pic>
      <p:pic>
        <p:nvPicPr>
          <p:cNvPr id="72" name="Picture 7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2514599"/>
            <a:ext cx="533400" cy="520954"/>
          </a:xfrm>
          <a:prstGeom prst="rect">
            <a:avLst/>
          </a:prstGeom>
        </p:spPr>
      </p:pic>
      <p:pic>
        <p:nvPicPr>
          <p:cNvPr id="73" name="Picture 7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2514599"/>
            <a:ext cx="533400" cy="520954"/>
          </a:xfrm>
          <a:prstGeom prst="rect">
            <a:avLst/>
          </a:prstGeom>
        </p:spPr>
      </p:pic>
      <p:pic>
        <p:nvPicPr>
          <p:cNvPr id="74" name="Picture 7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7999"/>
            <a:ext cx="533400" cy="520954"/>
          </a:xfrm>
          <a:prstGeom prst="rect">
            <a:avLst/>
          </a:prstGeom>
        </p:spPr>
      </p:pic>
      <p:pic>
        <p:nvPicPr>
          <p:cNvPr id="75" name="Picture 7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047999"/>
            <a:ext cx="533400" cy="520954"/>
          </a:xfrm>
          <a:prstGeom prst="rect">
            <a:avLst/>
          </a:prstGeom>
        </p:spPr>
      </p:pic>
      <p:pic>
        <p:nvPicPr>
          <p:cNvPr id="76" name="Picture 7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7999"/>
            <a:ext cx="533400" cy="520954"/>
          </a:xfrm>
          <a:prstGeom prst="rect">
            <a:avLst/>
          </a:prstGeom>
        </p:spPr>
      </p:pic>
      <p:pic>
        <p:nvPicPr>
          <p:cNvPr id="77" name="Picture 7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7999"/>
            <a:ext cx="533400" cy="520954"/>
          </a:xfrm>
          <a:prstGeom prst="rect">
            <a:avLst/>
          </a:prstGeom>
        </p:spPr>
      </p:pic>
      <p:pic>
        <p:nvPicPr>
          <p:cNvPr id="78" name="Picture 7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7999"/>
            <a:ext cx="533400" cy="520954"/>
          </a:xfrm>
          <a:prstGeom prst="rect">
            <a:avLst/>
          </a:prstGeom>
        </p:spPr>
      </p:pic>
      <p:pic>
        <p:nvPicPr>
          <p:cNvPr id="79" name="Picture 7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047999"/>
            <a:ext cx="533400" cy="520954"/>
          </a:xfrm>
          <a:prstGeom prst="rect">
            <a:avLst/>
          </a:prstGeom>
        </p:spPr>
      </p:pic>
      <p:pic>
        <p:nvPicPr>
          <p:cNvPr id="80" name="Picture 7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047999"/>
            <a:ext cx="533400" cy="520954"/>
          </a:xfrm>
          <a:prstGeom prst="rect">
            <a:avLst/>
          </a:prstGeom>
        </p:spPr>
      </p:pic>
      <p:pic>
        <p:nvPicPr>
          <p:cNvPr id="81" name="Picture 8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047999"/>
            <a:ext cx="533400" cy="520954"/>
          </a:xfrm>
          <a:prstGeom prst="rect">
            <a:avLst/>
          </a:prstGeom>
        </p:spPr>
      </p:pic>
      <p:pic>
        <p:nvPicPr>
          <p:cNvPr id="82" name="Picture 8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3047999"/>
            <a:ext cx="533400" cy="520954"/>
          </a:xfrm>
          <a:prstGeom prst="rect">
            <a:avLst/>
          </a:prstGeom>
        </p:spPr>
      </p:pic>
      <p:pic>
        <p:nvPicPr>
          <p:cNvPr id="83" name="Picture 8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3047999"/>
            <a:ext cx="533400" cy="520954"/>
          </a:xfrm>
          <a:prstGeom prst="rect">
            <a:avLst/>
          </a:prstGeom>
        </p:spPr>
      </p:pic>
      <p:pic>
        <p:nvPicPr>
          <p:cNvPr id="84" name="Picture 8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581399"/>
            <a:ext cx="533400" cy="520954"/>
          </a:xfrm>
          <a:prstGeom prst="rect">
            <a:avLst/>
          </a:prstGeom>
        </p:spPr>
      </p:pic>
      <p:pic>
        <p:nvPicPr>
          <p:cNvPr id="85" name="Picture 8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81399"/>
            <a:ext cx="533400" cy="520954"/>
          </a:xfrm>
          <a:prstGeom prst="rect">
            <a:avLst/>
          </a:prstGeom>
        </p:spPr>
      </p:pic>
      <p:pic>
        <p:nvPicPr>
          <p:cNvPr id="86" name="Picture 8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81399"/>
            <a:ext cx="533400" cy="520954"/>
          </a:xfrm>
          <a:prstGeom prst="rect">
            <a:avLst/>
          </a:prstGeom>
        </p:spPr>
      </p:pic>
      <p:pic>
        <p:nvPicPr>
          <p:cNvPr id="87" name="Picture 8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581399"/>
            <a:ext cx="533400" cy="520954"/>
          </a:xfrm>
          <a:prstGeom prst="rect">
            <a:avLst/>
          </a:prstGeom>
        </p:spPr>
      </p:pic>
      <p:pic>
        <p:nvPicPr>
          <p:cNvPr id="88" name="Picture 8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81399"/>
            <a:ext cx="533400" cy="520954"/>
          </a:xfrm>
          <a:prstGeom prst="rect">
            <a:avLst/>
          </a:prstGeom>
        </p:spPr>
      </p:pic>
      <p:pic>
        <p:nvPicPr>
          <p:cNvPr id="89" name="Picture 8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581399"/>
            <a:ext cx="533400" cy="520954"/>
          </a:xfrm>
          <a:prstGeom prst="rect">
            <a:avLst/>
          </a:prstGeom>
        </p:spPr>
      </p:pic>
      <p:pic>
        <p:nvPicPr>
          <p:cNvPr id="90" name="Picture 8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581399"/>
            <a:ext cx="533400" cy="520954"/>
          </a:xfrm>
          <a:prstGeom prst="rect">
            <a:avLst/>
          </a:prstGeom>
        </p:spPr>
      </p:pic>
      <p:pic>
        <p:nvPicPr>
          <p:cNvPr id="91" name="Picture 9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581399"/>
            <a:ext cx="533400" cy="520954"/>
          </a:xfrm>
          <a:prstGeom prst="rect">
            <a:avLst/>
          </a:prstGeom>
        </p:spPr>
      </p:pic>
      <p:pic>
        <p:nvPicPr>
          <p:cNvPr id="92" name="Picture 9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3581399"/>
            <a:ext cx="533400" cy="520954"/>
          </a:xfrm>
          <a:prstGeom prst="rect">
            <a:avLst/>
          </a:prstGeom>
        </p:spPr>
      </p:pic>
      <p:pic>
        <p:nvPicPr>
          <p:cNvPr id="93" name="Picture 9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3581399"/>
            <a:ext cx="533400" cy="520954"/>
          </a:xfrm>
          <a:prstGeom prst="rect">
            <a:avLst/>
          </a:prstGeom>
        </p:spPr>
      </p:pic>
      <p:pic>
        <p:nvPicPr>
          <p:cNvPr id="94" name="Picture 9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114799"/>
            <a:ext cx="533400" cy="520954"/>
          </a:xfrm>
          <a:prstGeom prst="rect">
            <a:avLst/>
          </a:prstGeom>
        </p:spPr>
      </p:pic>
      <p:pic>
        <p:nvPicPr>
          <p:cNvPr id="95" name="Picture 9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114799"/>
            <a:ext cx="533400" cy="520954"/>
          </a:xfrm>
          <a:prstGeom prst="rect">
            <a:avLst/>
          </a:prstGeom>
        </p:spPr>
      </p:pic>
      <p:pic>
        <p:nvPicPr>
          <p:cNvPr id="96" name="Picture 9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14799"/>
            <a:ext cx="533400" cy="520954"/>
          </a:xfrm>
          <a:prstGeom prst="rect">
            <a:avLst/>
          </a:prstGeom>
        </p:spPr>
      </p:pic>
      <p:pic>
        <p:nvPicPr>
          <p:cNvPr id="97" name="Picture 9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14799"/>
            <a:ext cx="533400" cy="520954"/>
          </a:xfrm>
          <a:prstGeom prst="rect">
            <a:avLst/>
          </a:prstGeom>
        </p:spPr>
      </p:pic>
      <p:pic>
        <p:nvPicPr>
          <p:cNvPr id="98" name="Picture 9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114799"/>
            <a:ext cx="533400" cy="520954"/>
          </a:xfrm>
          <a:prstGeom prst="rect">
            <a:avLst/>
          </a:prstGeom>
        </p:spPr>
      </p:pic>
      <p:pic>
        <p:nvPicPr>
          <p:cNvPr id="99" name="Picture 9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114799"/>
            <a:ext cx="533400" cy="520954"/>
          </a:xfrm>
          <a:prstGeom prst="rect">
            <a:avLst/>
          </a:prstGeom>
        </p:spPr>
      </p:pic>
      <p:pic>
        <p:nvPicPr>
          <p:cNvPr id="100" name="Picture 9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114799"/>
            <a:ext cx="533400" cy="520954"/>
          </a:xfrm>
          <a:prstGeom prst="rect">
            <a:avLst/>
          </a:prstGeom>
        </p:spPr>
      </p:pic>
      <p:pic>
        <p:nvPicPr>
          <p:cNvPr id="101" name="Picture 10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114799"/>
            <a:ext cx="533400" cy="520954"/>
          </a:xfrm>
          <a:prstGeom prst="rect">
            <a:avLst/>
          </a:prstGeom>
        </p:spPr>
      </p:pic>
      <p:pic>
        <p:nvPicPr>
          <p:cNvPr id="102" name="Picture 10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4114799"/>
            <a:ext cx="533400" cy="520954"/>
          </a:xfrm>
          <a:prstGeom prst="rect">
            <a:avLst/>
          </a:prstGeom>
        </p:spPr>
      </p:pic>
      <p:pic>
        <p:nvPicPr>
          <p:cNvPr id="103" name="Picture 10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4114799"/>
            <a:ext cx="533400" cy="520954"/>
          </a:xfrm>
          <a:prstGeom prst="rect">
            <a:avLst/>
          </a:prstGeom>
        </p:spPr>
      </p:pic>
      <p:pic>
        <p:nvPicPr>
          <p:cNvPr id="104" name="Picture 10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648199"/>
            <a:ext cx="533400" cy="520954"/>
          </a:xfrm>
          <a:prstGeom prst="rect">
            <a:avLst/>
          </a:prstGeom>
        </p:spPr>
      </p:pic>
      <p:pic>
        <p:nvPicPr>
          <p:cNvPr id="105" name="Picture 10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648199"/>
            <a:ext cx="533400" cy="520954"/>
          </a:xfrm>
          <a:prstGeom prst="rect">
            <a:avLst/>
          </a:prstGeom>
        </p:spPr>
      </p:pic>
      <p:pic>
        <p:nvPicPr>
          <p:cNvPr id="106" name="Picture 10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648199"/>
            <a:ext cx="533400" cy="520954"/>
          </a:xfrm>
          <a:prstGeom prst="rect">
            <a:avLst/>
          </a:prstGeom>
        </p:spPr>
      </p:pic>
      <p:pic>
        <p:nvPicPr>
          <p:cNvPr id="107" name="Picture 10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648199"/>
            <a:ext cx="533400" cy="520954"/>
          </a:xfrm>
          <a:prstGeom prst="rect">
            <a:avLst/>
          </a:prstGeom>
        </p:spPr>
      </p:pic>
      <p:pic>
        <p:nvPicPr>
          <p:cNvPr id="108" name="Picture 10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648199"/>
            <a:ext cx="533400" cy="520954"/>
          </a:xfrm>
          <a:prstGeom prst="rect">
            <a:avLst/>
          </a:prstGeom>
        </p:spPr>
      </p:pic>
      <p:pic>
        <p:nvPicPr>
          <p:cNvPr id="109" name="Picture 10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648199"/>
            <a:ext cx="533400" cy="520954"/>
          </a:xfrm>
          <a:prstGeom prst="rect">
            <a:avLst/>
          </a:prstGeom>
        </p:spPr>
      </p:pic>
      <p:pic>
        <p:nvPicPr>
          <p:cNvPr id="110" name="Picture 10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648199"/>
            <a:ext cx="533400" cy="520954"/>
          </a:xfrm>
          <a:prstGeom prst="rect">
            <a:avLst/>
          </a:prstGeom>
        </p:spPr>
      </p:pic>
      <p:pic>
        <p:nvPicPr>
          <p:cNvPr id="111" name="Picture 11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648199"/>
            <a:ext cx="533400" cy="520954"/>
          </a:xfrm>
          <a:prstGeom prst="rect">
            <a:avLst/>
          </a:prstGeom>
        </p:spPr>
      </p:pic>
      <p:pic>
        <p:nvPicPr>
          <p:cNvPr id="112" name="Picture 11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4648199"/>
            <a:ext cx="533400" cy="520954"/>
          </a:xfrm>
          <a:prstGeom prst="rect">
            <a:avLst/>
          </a:prstGeom>
        </p:spPr>
      </p:pic>
      <p:pic>
        <p:nvPicPr>
          <p:cNvPr id="113" name="Picture 11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4648199"/>
            <a:ext cx="533400" cy="520954"/>
          </a:xfrm>
          <a:prstGeom prst="rect">
            <a:avLst/>
          </a:prstGeom>
        </p:spPr>
      </p:pic>
      <p:pic>
        <p:nvPicPr>
          <p:cNvPr id="114" name="Picture 11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181599"/>
            <a:ext cx="533400" cy="520954"/>
          </a:xfrm>
          <a:prstGeom prst="rect">
            <a:avLst/>
          </a:prstGeom>
        </p:spPr>
      </p:pic>
      <p:pic>
        <p:nvPicPr>
          <p:cNvPr id="115" name="Picture 11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181599"/>
            <a:ext cx="533400" cy="520954"/>
          </a:xfrm>
          <a:prstGeom prst="rect">
            <a:avLst/>
          </a:prstGeom>
        </p:spPr>
      </p:pic>
      <p:pic>
        <p:nvPicPr>
          <p:cNvPr id="116" name="Picture 11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81599"/>
            <a:ext cx="533400" cy="520954"/>
          </a:xfrm>
          <a:prstGeom prst="rect">
            <a:avLst/>
          </a:prstGeom>
        </p:spPr>
      </p:pic>
      <p:pic>
        <p:nvPicPr>
          <p:cNvPr id="117" name="Picture 11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181599"/>
            <a:ext cx="533400" cy="520954"/>
          </a:xfrm>
          <a:prstGeom prst="rect">
            <a:avLst/>
          </a:prstGeom>
        </p:spPr>
      </p:pic>
      <p:pic>
        <p:nvPicPr>
          <p:cNvPr id="118" name="Picture 11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181599"/>
            <a:ext cx="533400" cy="520954"/>
          </a:xfrm>
          <a:prstGeom prst="rect">
            <a:avLst/>
          </a:prstGeom>
        </p:spPr>
      </p:pic>
      <p:pic>
        <p:nvPicPr>
          <p:cNvPr id="119" name="Picture 11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5181599"/>
            <a:ext cx="533400" cy="520954"/>
          </a:xfrm>
          <a:prstGeom prst="rect">
            <a:avLst/>
          </a:prstGeom>
        </p:spPr>
      </p:pic>
      <p:pic>
        <p:nvPicPr>
          <p:cNvPr id="120" name="Picture 11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181599"/>
            <a:ext cx="533400" cy="520954"/>
          </a:xfrm>
          <a:prstGeom prst="rect">
            <a:avLst/>
          </a:prstGeom>
        </p:spPr>
      </p:pic>
      <p:pic>
        <p:nvPicPr>
          <p:cNvPr id="121" name="Picture 12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599"/>
            <a:ext cx="533400" cy="520954"/>
          </a:xfrm>
          <a:prstGeom prst="rect">
            <a:avLst/>
          </a:prstGeom>
        </p:spPr>
      </p:pic>
      <p:pic>
        <p:nvPicPr>
          <p:cNvPr id="122" name="Picture 12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181599"/>
            <a:ext cx="533400" cy="520954"/>
          </a:xfrm>
          <a:prstGeom prst="rect">
            <a:avLst/>
          </a:prstGeom>
        </p:spPr>
      </p:pic>
      <p:pic>
        <p:nvPicPr>
          <p:cNvPr id="123" name="Picture 12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5181599"/>
            <a:ext cx="533400" cy="520954"/>
          </a:xfrm>
          <a:prstGeom prst="rect">
            <a:avLst/>
          </a:prstGeom>
        </p:spPr>
      </p:pic>
      <p:pic>
        <p:nvPicPr>
          <p:cNvPr id="124" name="Picture 12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714999"/>
            <a:ext cx="533400" cy="520954"/>
          </a:xfrm>
          <a:prstGeom prst="rect">
            <a:avLst/>
          </a:prstGeom>
        </p:spPr>
      </p:pic>
      <p:pic>
        <p:nvPicPr>
          <p:cNvPr id="125" name="Picture 12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714999"/>
            <a:ext cx="533400" cy="520954"/>
          </a:xfrm>
          <a:prstGeom prst="rect">
            <a:avLst/>
          </a:prstGeom>
        </p:spPr>
      </p:pic>
      <p:pic>
        <p:nvPicPr>
          <p:cNvPr id="126" name="Picture 12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714999"/>
            <a:ext cx="533400" cy="520954"/>
          </a:xfrm>
          <a:prstGeom prst="rect">
            <a:avLst/>
          </a:prstGeom>
        </p:spPr>
      </p:pic>
      <p:pic>
        <p:nvPicPr>
          <p:cNvPr id="127" name="Picture 12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714999"/>
            <a:ext cx="533400" cy="520954"/>
          </a:xfrm>
          <a:prstGeom prst="rect">
            <a:avLst/>
          </a:prstGeom>
        </p:spPr>
      </p:pic>
      <p:pic>
        <p:nvPicPr>
          <p:cNvPr id="128" name="Picture 12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714999"/>
            <a:ext cx="533400" cy="520954"/>
          </a:xfrm>
          <a:prstGeom prst="rect">
            <a:avLst/>
          </a:prstGeom>
        </p:spPr>
      </p:pic>
      <p:pic>
        <p:nvPicPr>
          <p:cNvPr id="129" name="Picture 12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5714999"/>
            <a:ext cx="533400" cy="520954"/>
          </a:xfrm>
          <a:prstGeom prst="rect">
            <a:avLst/>
          </a:prstGeom>
        </p:spPr>
      </p:pic>
      <p:pic>
        <p:nvPicPr>
          <p:cNvPr id="130" name="Picture 12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14999"/>
            <a:ext cx="533400" cy="520954"/>
          </a:xfrm>
          <a:prstGeom prst="rect">
            <a:avLst/>
          </a:prstGeom>
        </p:spPr>
      </p:pic>
      <p:pic>
        <p:nvPicPr>
          <p:cNvPr id="131" name="Picture 13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714999"/>
            <a:ext cx="533400" cy="520954"/>
          </a:xfrm>
          <a:prstGeom prst="rect">
            <a:avLst/>
          </a:prstGeom>
        </p:spPr>
      </p:pic>
      <p:pic>
        <p:nvPicPr>
          <p:cNvPr id="132" name="Picture 13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4999"/>
            <a:ext cx="533400" cy="520954"/>
          </a:xfrm>
          <a:prstGeom prst="rect">
            <a:avLst/>
          </a:prstGeom>
        </p:spPr>
      </p:pic>
      <p:pic>
        <p:nvPicPr>
          <p:cNvPr id="133" name="Picture 13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5714999"/>
            <a:ext cx="533400" cy="520954"/>
          </a:xfrm>
          <a:prstGeom prst="rect">
            <a:avLst/>
          </a:prstGeom>
        </p:spPr>
      </p:pic>
      <p:sp>
        <p:nvSpPr>
          <p:cNvPr id="134" name="Cloud 133"/>
          <p:cNvSpPr/>
          <p:nvPr/>
        </p:nvSpPr>
        <p:spPr>
          <a:xfrm>
            <a:off x="295275" y="2671725"/>
            <a:ext cx="3505200" cy="25146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ধাঁ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Cloud 134"/>
          <p:cNvSpPr/>
          <p:nvPr/>
        </p:nvSpPr>
        <p:spPr>
          <a:xfrm>
            <a:off x="306042" y="2679445"/>
            <a:ext cx="3505200" cy="2514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Cloud 136"/>
          <p:cNvSpPr/>
          <p:nvPr/>
        </p:nvSpPr>
        <p:spPr>
          <a:xfrm>
            <a:off x="238125" y="2775076"/>
            <a:ext cx="3505200" cy="25146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Cloud 138"/>
          <p:cNvSpPr/>
          <p:nvPr/>
        </p:nvSpPr>
        <p:spPr>
          <a:xfrm>
            <a:off x="323850" y="2616453"/>
            <a:ext cx="3505200" cy="2971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Cloud 140"/>
          <p:cNvSpPr/>
          <p:nvPr/>
        </p:nvSpPr>
        <p:spPr>
          <a:xfrm>
            <a:off x="266700" y="2671969"/>
            <a:ext cx="3581400" cy="2971800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-45720" y="-6506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0" y="7543799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6200000">
            <a:off x="-3482340" y="3438018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6200000">
            <a:off x="5719763" y="3422824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5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6477000" y="990599"/>
            <a:ext cx="457200" cy="419986"/>
          </a:xfrm>
          <a:prstGeom prst="rect">
            <a:avLst/>
          </a:prstGeom>
        </p:spPr>
      </p:pic>
      <p:pic>
        <p:nvPicPr>
          <p:cNvPr id="138" name="Picture 137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7010400" y="990599"/>
            <a:ext cx="457200" cy="419986"/>
          </a:xfrm>
          <a:prstGeom prst="rect">
            <a:avLst/>
          </a:prstGeom>
        </p:spPr>
      </p:pic>
      <p:pic>
        <p:nvPicPr>
          <p:cNvPr id="140" name="Picture 139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7543800" y="990599"/>
            <a:ext cx="457200" cy="419986"/>
          </a:xfrm>
          <a:prstGeom prst="rect">
            <a:avLst/>
          </a:prstGeom>
        </p:spPr>
      </p:pic>
      <p:pic>
        <p:nvPicPr>
          <p:cNvPr id="142" name="Picture 141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8077200" y="990599"/>
            <a:ext cx="457200" cy="419986"/>
          </a:xfrm>
          <a:prstGeom prst="rect">
            <a:avLst/>
          </a:prstGeom>
        </p:spPr>
      </p:pic>
      <p:pic>
        <p:nvPicPr>
          <p:cNvPr id="147" name="Picture 146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8686800" y="990599"/>
            <a:ext cx="457200" cy="419986"/>
          </a:xfrm>
          <a:prstGeom prst="rect">
            <a:avLst/>
          </a:prstGeom>
        </p:spPr>
      </p:pic>
      <p:pic>
        <p:nvPicPr>
          <p:cNvPr id="148" name="Picture 147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3810000" y="990599"/>
            <a:ext cx="457200" cy="419986"/>
          </a:xfrm>
          <a:prstGeom prst="rect">
            <a:avLst/>
          </a:prstGeom>
        </p:spPr>
      </p:pic>
      <p:pic>
        <p:nvPicPr>
          <p:cNvPr id="149" name="Picture 148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343400" y="990599"/>
            <a:ext cx="457200" cy="419986"/>
          </a:xfrm>
          <a:prstGeom prst="rect">
            <a:avLst/>
          </a:prstGeom>
        </p:spPr>
      </p:pic>
      <p:pic>
        <p:nvPicPr>
          <p:cNvPr id="150" name="Picture 149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876800" y="990599"/>
            <a:ext cx="457200" cy="419986"/>
          </a:xfrm>
          <a:prstGeom prst="rect">
            <a:avLst/>
          </a:prstGeom>
        </p:spPr>
      </p:pic>
      <p:pic>
        <p:nvPicPr>
          <p:cNvPr id="151" name="Picture 150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410200" y="990599"/>
            <a:ext cx="457200" cy="419986"/>
          </a:xfrm>
          <a:prstGeom prst="rect">
            <a:avLst/>
          </a:prstGeom>
        </p:spPr>
      </p:pic>
      <p:pic>
        <p:nvPicPr>
          <p:cNvPr id="152" name="Picture 151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943600" y="990599"/>
            <a:ext cx="457200" cy="419986"/>
          </a:xfrm>
          <a:prstGeom prst="rect">
            <a:avLst/>
          </a:prstGeom>
        </p:spPr>
      </p:pic>
      <p:pic>
        <p:nvPicPr>
          <p:cNvPr id="153" name="Picture 152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3810000" y="1523999"/>
            <a:ext cx="457200" cy="419986"/>
          </a:xfrm>
          <a:prstGeom prst="rect">
            <a:avLst/>
          </a:prstGeom>
        </p:spPr>
      </p:pic>
      <p:pic>
        <p:nvPicPr>
          <p:cNvPr id="154" name="Picture 153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343400" y="1523999"/>
            <a:ext cx="457200" cy="419986"/>
          </a:xfrm>
          <a:prstGeom prst="rect">
            <a:avLst/>
          </a:prstGeom>
        </p:spPr>
      </p:pic>
      <p:pic>
        <p:nvPicPr>
          <p:cNvPr id="155" name="Picture 154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876800" y="1523999"/>
            <a:ext cx="457200" cy="419986"/>
          </a:xfrm>
          <a:prstGeom prst="rect">
            <a:avLst/>
          </a:prstGeom>
        </p:spPr>
      </p:pic>
      <p:pic>
        <p:nvPicPr>
          <p:cNvPr id="156" name="Picture 155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410200" y="1523999"/>
            <a:ext cx="457200" cy="419986"/>
          </a:xfrm>
          <a:prstGeom prst="rect">
            <a:avLst/>
          </a:prstGeom>
        </p:spPr>
      </p:pic>
      <p:pic>
        <p:nvPicPr>
          <p:cNvPr id="157" name="Picture 156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943600" y="1523999"/>
            <a:ext cx="457200" cy="419986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3900" y="78301"/>
            <a:ext cx="754380" cy="76070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2" y="77171"/>
            <a:ext cx="1544908" cy="81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657600" cy="3048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Callout 128"/>
          <p:cNvSpPr/>
          <p:nvPr/>
        </p:nvSpPr>
        <p:spPr>
          <a:xfrm>
            <a:off x="5029200" y="838200"/>
            <a:ext cx="3657600" cy="2209800"/>
          </a:xfrm>
          <a:prstGeom prst="wedgeEllipseCallout">
            <a:avLst>
              <a:gd name="adj1" fmla="val -81012"/>
              <a:gd name="adj2" fmla="val -283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Oval Callout 129"/>
          <p:cNvSpPr/>
          <p:nvPr/>
        </p:nvSpPr>
        <p:spPr>
          <a:xfrm>
            <a:off x="5029200" y="838200"/>
            <a:ext cx="3657600" cy="2209800"/>
          </a:xfrm>
          <a:prstGeom prst="wedgeEllipseCallout">
            <a:avLst>
              <a:gd name="adj1" fmla="val -81027"/>
              <a:gd name="adj2" fmla="val -2796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8600" y="228600"/>
            <a:ext cx="3640667" cy="3048000"/>
            <a:chOff x="228600" y="228600"/>
            <a:chExt cx="3640667" cy="3048000"/>
          </a:xfrm>
        </p:grpSpPr>
        <p:sp>
          <p:nvSpPr>
            <p:cNvPr id="33" name="Rectangle 32"/>
            <p:cNvSpPr/>
            <p:nvPr/>
          </p:nvSpPr>
          <p:spPr>
            <a:xfrm>
              <a:off x="2286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26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567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208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848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489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130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770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411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86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26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567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208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848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489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130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770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411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26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67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208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848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489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130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770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411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86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26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67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208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848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489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130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770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411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6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26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67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208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848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489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130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770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411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26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567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208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848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489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130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7770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11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6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26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67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208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848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489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30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770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11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86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26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567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208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848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489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130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770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11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86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26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567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208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848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489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30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770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11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86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26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567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208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848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489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4130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770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11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052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5052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052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052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052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052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5052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5052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5052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5052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Oval Callout 122"/>
          <p:cNvSpPr/>
          <p:nvPr/>
        </p:nvSpPr>
        <p:spPr>
          <a:xfrm>
            <a:off x="4876800" y="457200"/>
            <a:ext cx="3886200" cy="2895600"/>
          </a:xfrm>
          <a:prstGeom prst="wedgeEllipseCallout">
            <a:avLst>
              <a:gd name="adj1" fmla="val -75227"/>
              <a:gd name="adj2" fmla="val -3227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609601" y="3581400"/>
            <a:ext cx="3716984" cy="1027331"/>
            <a:chOff x="3352800" y="4114800"/>
            <a:chExt cx="4786338" cy="1332131"/>
          </a:xfrm>
        </p:grpSpPr>
        <p:grpSp>
          <p:nvGrpSpPr>
            <p:cNvPr id="148" name="Group 147"/>
            <p:cNvGrpSpPr/>
            <p:nvPr/>
          </p:nvGrpSpPr>
          <p:grpSpPr>
            <a:xfrm>
              <a:off x="3352800" y="4114800"/>
              <a:ext cx="1219200" cy="1332131"/>
              <a:chOff x="2057400" y="4876800"/>
              <a:chExt cx="1219200" cy="1332131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2438400" y="4876800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১5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362200" y="5562600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2057400" y="5562600"/>
                <a:ext cx="1219200" cy="158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4648200" y="4419600"/>
              <a:ext cx="3490938" cy="75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১০০।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19400" y="4572000"/>
            <a:ext cx="37930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‘%’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28600" y="5562600"/>
            <a:ext cx="742222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0" y="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0" y="678180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 rot="16200000">
            <a:off x="-3406139" y="3406140"/>
            <a:ext cx="6858000" cy="4572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 rot="16200000">
            <a:off x="5692142" y="3406140"/>
            <a:ext cx="6858000" cy="4572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419600" y="3733800"/>
            <a:ext cx="4267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১5%।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057400" y="228600"/>
            <a:ext cx="1828800" cy="914400"/>
            <a:chOff x="2057400" y="228600"/>
            <a:chExt cx="1888067" cy="914400"/>
          </a:xfrm>
          <a:solidFill>
            <a:srgbClr val="D60093"/>
          </a:solidFill>
        </p:grpSpPr>
        <p:sp>
          <p:nvSpPr>
            <p:cNvPr id="140" name="Rectangle 139"/>
            <p:cNvSpPr/>
            <p:nvPr/>
          </p:nvSpPr>
          <p:spPr>
            <a:xfrm>
              <a:off x="2057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38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819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200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581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57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438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819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00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581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057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38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819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00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581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267200" y="228600"/>
            <a:ext cx="391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Oval Callout 137"/>
          <p:cNvSpPr/>
          <p:nvPr/>
        </p:nvSpPr>
        <p:spPr>
          <a:xfrm>
            <a:off x="4724400" y="457200"/>
            <a:ext cx="4191000" cy="2895600"/>
          </a:xfrm>
          <a:prstGeom prst="wedgeEllipseCallout">
            <a:avLst>
              <a:gd name="adj1" fmla="val -68964"/>
              <a:gd name="adj2" fmla="val -2273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Oval Callout 138"/>
          <p:cNvSpPr/>
          <p:nvPr/>
        </p:nvSpPr>
        <p:spPr>
          <a:xfrm>
            <a:off x="4191000" y="381000"/>
            <a:ext cx="4953000" cy="2971800"/>
          </a:xfrm>
          <a:prstGeom prst="wedgeEllipseCallout">
            <a:avLst>
              <a:gd name="adj1" fmla="val -55373"/>
              <a:gd name="adj2" fmla="val -3644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9" grpId="0" animBg="1"/>
      <p:bldP spid="129" grpId="1" animBg="1"/>
      <p:bldP spid="130" grpId="0" animBg="1"/>
      <p:bldP spid="130" grpId="1" animBg="1"/>
      <p:bldP spid="123" grpId="0" animBg="1"/>
      <p:bldP spid="123" grpId="1" animBg="1"/>
      <p:bldP spid="161" grpId="0" animBg="1"/>
      <p:bldP spid="162" grpId="0" animBg="1"/>
      <p:bldP spid="176" grpId="0" animBg="1"/>
      <p:bldP spid="137" grpId="0"/>
      <p:bldP spid="137" grpId="1"/>
      <p:bldP spid="138" grpId="0" animBg="1"/>
      <p:bldP spid="138" grpId="1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6781800" cy="76944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১০০।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2590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524000"/>
            <a:ext cx="533400" cy="1066800"/>
            <a:chOff x="841828" y="5525869"/>
            <a:chExt cx="464457" cy="1332131"/>
          </a:xfrm>
        </p:grpSpPr>
        <p:sp>
          <p:nvSpPr>
            <p:cNvPr id="13" name="TextBox 12"/>
            <p:cNvSpPr txBox="1"/>
            <p:nvPr/>
          </p:nvSpPr>
          <p:spPr>
            <a:xfrm>
              <a:off x="990600" y="5525869"/>
              <a:ext cx="286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7942" y="6211669"/>
              <a:ext cx="305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352800" y="1447800"/>
            <a:ext cx="838200" cy="1356611"/>
            <a:chOff x="725714" y="5525869"/>
            <a:chExt cx="628839" cy="1611993"/>
          </a:xfrm>
        </p:grpSpPr>
        <p:sp>
          <p:nvSpPr>
            <p:cNvPr id="17" name="TextBox 16"/>
            <p:cNvSpPr txBox="1"/>
            <p:nvPr/>
          </p:nvSpPr>
          <p:spPr>
            <a:xfrm>
              <a:off x="841828" y="5525869"/>
              <a:ext cx="512725" cy="72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3771" y="6214218"/>
              <a:ext cx="570782" cy="92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25714" y="6214218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962400" y="17526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743200" y="2590800"/>
            <a:ext cx="737816" cy="1179731"/>
            <a:chOff x="841828" y="5525869"/>
            <a:chExt cx="562145" cy="1332131"/>
          </a:xfrm>
        </p:grpSpPr>
        <p:sp>
          <p:nvSpPr>
            <p:cNvPr id="27" name="TextBox 26"/>
            <p:cNvSpPr txBox="1"/>
            <p:nvPr/>
          </p:nvSpPr>
          <p:spPr>
            <a:xfrm>
              <a:off x="1015999" y="5525869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7941" y="6211669"/>
              <a:ext cx="446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505200" y="2895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86200" y="2514600"/>
            <a:ext cx="533400" cy="1253673"/>
            <a:chOff x="841828" y="5525869"/>
            <a:chExt cx="810750" cy="1415625"/>
          </a:xfrm>
        </p:grpSpPr>
        <p:sp>
          <p:nvSpPr>
            <p:cNvPr id="39" name="TextBox 38"/>
            <p:cNvSpPr txBox="1"/>
            <p:nvPr/>
          </p:nvSpPr>
          <p:spPr>
            <a:xfrm>
              <a:off x="1015999" y="5525869"/>
              <a:ext cx="390501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7941" y="6211669"/>
              <a:ext cx="514470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41828" y="6211669"/>
              <a:ext cx="810750" cy="25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343401" y="2590799"/>
            <a:ext cx="1219200" cy="1179844"/>
            <a:chOff x="841828" y="5525869"/>
            <a:chExt cx="658059" cy="1516624"/>
          </a:xfrm>
        </p:grpSpPr>
        <p:sp>
          <p:nvSpPr>
            <p:cNvPr id="44" name="TextBox 43"/>
            <p:cNvSpPr txBox="1"/>
            <p:nvPr/>
          </p:nvSpPr>
          <p:spPr>
            <a:xfrm>
              <a:off x="1015999" y="5525869"/>
              <a:ext cx="142051" cy="830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7940" y="6211670"/>
              <a:ext cx="541947" cy="830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*10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4495800" y="25146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10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0" y="2819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</a:t>
            </a:r>
            <a:endParaRPr lang="en-US" sz="3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5715000" y="2514600"/>
            <a:ext cx="1066800" cy="1253673"/>
            <a:chOff x="841828" y="5525869"/>
            <a:chExt cx="722139" cy="1415625"/>
          </a:xfrm>
        </p:grpSpPr>
        <p:sp>
          <p:nvSpPr>
            <p:cNvPr id="51" name="TextBox 50"/>
            <p:cNvSpPr txBox="1"/>
            <p:nvPr/>
          </p:nvSpPr>
          <p:spPr>
            <a:xfrm>
              <a:off x="841828" y="5525869"/>
              <a:ext cx="672720" cy="72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1828" y="6211669"/>
              <a:ext cx="722139" cy="72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6781800" y="2667000"/>
            <a:ext cx="16764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30%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400" y="4267200"/>
            <a:ext cx="615244" cy="1253673"/>
            <a:chOff x="841828" y="5525869"/>
            <a:chExt cx="468757" cy="1415625"/>
          </a:xfrm>
        </p:grpSpPr>
        <p:sp>
          <p:nvSpPr>
            <p:cNvPr id="62" name="TextBox 61"/>
            <p:cNvSpPr txBox="1"/>
            <p:nvPr/>
          </p:nvSpPr>
          <p:spPr>
            <a:xfrm>
              <a:off x="1015999" y="5525869"/>
              <a:ext cx="294586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57941" y="6211669"/>
              <a:ext cx="316570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5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429000" y="457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             =          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80</a:t>
            </a:r>
            <a:r>
              <a:rPr lang="en-US" sz="3600" b="1" dirty="0" smtClean="0"/>
              <a:t>%</a:t>
            </a:r>
            <a:endParaRPr lang="en-US" sz="40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3810000" y="4343400"/>
            <a:ext cx="1295400" cy="1253673"/>
            <a:chOff x="841827" y="5525869"/>
            <a:chExt cx="1103085" cy="1415625"/>
          </a:xfrm>
        </p:grpSpPr>
        <p:sp>
          <p:nvSpPr>
            <p:cNvPr id="67" name="TextBox 66"/>
            <p:cNvSpPr txBox="1"/>
            <p:nvPr/>
          </p:nvSpPr>
          <p:spPr>
            <a:xfrm>
              <a:off x="1015998" y="5525869"/>
              <a:ext cx="795333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4*20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57940" y="6211669"/>
              <a:ext cx="817317" cy="72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5*20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841827" y="6211669"/>
              <a:ext cx="1103085" cy="25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486400" y="4343400"/>
            <a:ext cx="1143000" cy="1253673"/>
            <a:chOff x="783772" y="5525869"/>
            <a:chExt cx="780198" cy="1415625"/>
          </a:xfrm>
        </p:grpSpPr>
        <p:sp>
          <p:nvSpPr>
            <p:cNvPr id="71" name="TextBox 70"/>
            <p:cNvSpPr txBox="1"/>
            <p:nvPr/>
          </p:nvSpPr>
          <p:spPr>
            <a:xfrm>
              <a:off x="841829" y="5525869"/>
              <a:ext cx="656844" cy="72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80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3772" y="6211669"/>
              <a:ext cx="780198" cy="72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899886" y="6214218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09600" y="5562600"/>
            <a:ext cx="780534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47" grpId="0"/>
      <p:bldP spid="48" grpId="0"/>
      <p:bldP spid="59" grpId="0" animBg="1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474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গণিত পাঠে 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</dc:creator>
  <cp:lastModifiedBy>USER</cp:lastModifiedBy>
  <cp:revision>375</cp:revision>
  <dcterms:created xsi:type="dcterms:W3CDTF">2006-08-16T00:00:00Z</dcterms:created>
  <dcterms:modified xsi:type="dcterms:W3CDTF">2020-09-17T07:04:07Z</dcterms:modified>
</cp:coreProperties>
</file>