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73" r:id="rId3"/>
    <p:sldId id="277" r:id="rId4"/>
    <p:sldId id="276" r:id="rId5"/>
    <p:sldId id="278" r:id="rId6"/>
    <p:sldId id="279" r:id="rId7"/>
    <p:sldId id="280" r:id="rId8"/>
    <p:sldId id="289" r:id="rId9"/>
    <p:sldId id="281" r:id="rId10"/>
    <p:sldId id="282" r:id="rId11"/>
    <p:sldId id="285" r:id="rId12"/>
    <p:sldId id="286" r:id="rId13"/>
    <p:sldId id="287" r:id="rId14"/>
    <p:sldId id="288" r:id="rId15"/>
    <p:sldId id="268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7T16:10:01.590" idx="1">
    <p:pos x="7327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07EC5-8FAA-4246-AE13-178FA9E709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BA995-6AFA-4D64-8B05-FE20096591FE}" type="pres">
      <dgm:prSet presAssocID="{59307EC5-8FAA-4246-AE13-178FA9E709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E416F2EE-46B8-44F6-B9B2-D7DA3A013344}" type="presOf" srcId="{59307EC5-8FAA-4246-AE13-178FA9E7094A}" destId="{933BA995-6AFA-4D64-8B05-FE20096591FE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49B37-B73C-497E-8A65-7EA6696D193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16A90-B9C4-4035-8B94-F078257317D4}">
      <dgm:prSet phldrT="[Text]" custT="1"/>
      <dgm:spPr>
        <a:solidFill>
          <a:schemeClr val="accent2">
            <a:lumMod val="60000"/>
            <a:lumOff val="40000"/>
          </a:schemeClr>
        </a:solidFill>
        <a:ln w="76200"/>
      </dgm:spPr>
      <dgm:t>
        <a:bodyPr/>
        <a:lstStyle/>
        <a:p>
          <a:r>
            <a:rPr lang="bn-BD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শামছুন নাহার</a:t>
          </a:r>
          <a:endParaRPr lang="en-US" sz="40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4395B2-D979-4AC3-BEEE-65A373D8D32A}" type="parTrans" cxnId="{70D4A91A-72BC-4529-8D6F-B6B7E4485102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B3CB26-FE80-4D22-B04F-22F55E00E2AA}" type="sibTrans" cxnId="{70D4A91A-72BC-4529-8D6F-B6B7E4485102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D444E-9F56-4CDA-9AD8-03E75A2BE5DC}">
      <dgm:prSet phldrT="[Text]" custT="1"/>
      <dgm:spPr>
        <a:solidFill>
          <a:schemeClr val="accent4">
            <a:lumMod val="20000"/>
            <a:lumOff val="80000"/>
          </a:schemeClr>
        </a:solidFill>
        <a:ln w="76200"/>
      </dgm:spPr>
      <dgm:t>
        <a:bodyPr/>
        <a:lstStyle/>
        <a:p>
          <a:r>
            <a:rPr lang="bn-BD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সহকারি শিক্ষক</a:t>
          </a:r>
          <a:endParaRPr lang="en-US" sz="4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53538-9EB1-45DE-B5BA-BA565D508C28}" type="parTrans" cxnId="{32A6DF2C-6EDB-4295-9DA5-EADDD563CA96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B40746-7442-4D14-81FC-A14D6EDA2B06}" type="sibTrans" cxnId="{32A6DF2C-6EDB-4295-9DA5-EADDD563CA96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45134B-AE30-45A0-ABDC-CC3D772321BC}">
      <dgm:prSet phldrT="[Text]" custT="1"/>
      <dgm:spPr>
        <a:solidFill>
          <a:srgbClr val="FFFF00"/>
        </a:solidFill>
        <a:ln w="76200"/>
      </dgm:spPr>
      <dgm:t>
        <a:bodyPr/>
        <a:lstStyle/>
        <a:p>
          <a:r>
            <a: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মজলিশপুর স.প্রা.বি.</a:t>
          </a:r>
          <a:endParaRPr lang="en-US" sz="4000" b="1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AAD5A1-2359-477B-94C5-9497D0516965}" type="parTrans" cxnId="{422CDA97-96C2-4F09-A821-AC114C379DC5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7E0DB6-C879-4D54-8C94-19A4874B8420}" type="sibTrans" cxnId="{422CDA97-96C2-4F09-A821-AC114C379DC5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23610-4A19-4EF9-83C3-DDA67736BB12}">
      <dgm:prSet phldrT="[Text]" custT="1"/>
      <dgm:spPr>
        <a:solidFill>
          <a:schemeClr val="accent2">
            <a:lumMod val="50000"/>
          </a:schemeClr>
        </a:solidFill>
        <a:ln w="76200"/>
      </dgm:spPr>
      <dgm:t>
        <a:bodyPr/>
        <a:lstStyle/>
        <a:p>
          <a:r>
            <a:rPr lang="bn-BD" sz="4000" b="1" dirty="0">
              <a:latin typeface="NikoshBAN" panose="02000000000000000000" pitchFamily="2" charset="0"/>
              <a:cs typeface="NikoshBAN" panose="02000000000000000000" pitchFamily="2" charset="0"/>
            </a:rPr>
            <a:t>সোনাগাজী,ফেনী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001A6-B242-4EF5-90CF-FB67FD06BD0B}" type="parTrans" cxnId="{AE99BB94-9B3C-488F-BF0F-62B7DC9E3524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AB9B5-D2C5-457C-A4D2-DBB1A333BAC2}" type="sibTrans" cxnId="{AE99BB94-9B3C-488F-BF0F-62B7DC9E3524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83D7D-372B-4623-A222-3F0043998B1F}" type="pres">
      <dgm:prSet presAssocID="{D2C49B37-B73C-497E-8A65-7EA6696D19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3D66EA-B096-462E-852F-EB02F3BDDCC6}" type="pres">
      <dgm:prSet presAssocID="{15816A90-B9C4-4035-8B94-F078257317D4}" presName="centerShape" presStyleLbl="node0" presStyleIdx="0" presStyleCnt="1"/>
      <dgm:spPr/>
    </dgm:pt>
    <dgm:pt modelId="{36B819B6-E43E-49C3-8C61-A09E502AA80D}" type="pres">
      <dgm:prSet presAssocID="{76D53538-9EB1-45DE-B5BA-BA565D508C28}" presName="parTrans" presStyleLbl="sibTrans2D1" presStyleIdx="0" presStyleCnt="3"/>
      <dgm:spPr/>
    </dgm:pt>
    <dgm:pt modelId="{4E6883FC-9DD5-428F-809E-B632B13002C0}" type="pres">
      <dgm:prSet presAssocID="{76D53538-9EB1-45DE-B5BA-BA565D508C28}" presName="connectorText" presStyleLbl="sibTrans2D1" presStyleIdx="0" presStyleCnt="3"/>
      <dgm:spPr/>
    </dgm:pt>
    <dgm:pt modelId="{A1DF0FB9-9BE0-4E17-876A-F188A49764C6}" type="pres">
      <dgm:prSet presAssocID="{079D444E-9F56-4CDA-9AD8-03E75A2BE5DC}" presName="node" presStyleLbl="node1" presStyleIdx="0" presStyleCnt="3" custScaleX="196808" custScaleY="97178" custRadScaleRad="92687" custRadScaleInc="-4897">
        <dgm:presLayoutVars>
          <dgm:bulletEnabled val="1"/>
        </dgm:presLayoutVars>
      </dgm:prSet>
      <dgm:spPr/>
    </dgm:pt>
    <dgm:pt modelId="{B6837AA5-EFC5-4BDC-866C-CC70D85840C3}" type="pres">
      <dgm:prSet presAssocID="{12AAD5A1-2359-477B-94C5-9497D0516965}" presName="parTrans" presStyleLbl="sibTrans2D1" presStyleIdx="1" presStyleCnt="3" custAng="18540599" custFlipVert="1" custScaleX="139447" custScaleY="93860" custLinFactNeighborX="21189" custLinFactNeighborY="-6258"/>
      <dgm:spPr/>
    </dgm:pt>
    <dgm:pt modelId="{391E4A6C-460D-481E-87E1-5CBE2DF2EBFA}" type="pres">
      <dgm:prSet presAssocID="{12AAD5A1-2359-477B-94C5-9497D0516965}" presName="connectorText" presStyleLbl="sibTrans2D1" presStyleIdx="1" presStyleCnt="3"/>
      <dgm:spPr/>
    </dgm:pt>
    <dgm:pt modelId="{01F429BA-6AE4-4B33-911D-2F48AC312650}" type="pres">
      <dgm:prSet presAssocID="{FB45134B-AE30-45A0-ABDC-CC3D772321BC}" presName="node" presStyleLbl="node1" presStyleIdx="1" presStyleCnt="3" custScaleX="163821" custScaleY="97684" custRadScaleRad="117892" custRadScaleInc="-8908">
        <dgm:presLayoutVars>
          <dgm:bulletEnabled val="1"/>
        </dgm:presLayoutVars>
      </dgm:prSet>
      <dgm:spPr/>
    </dgm:pt>
    <dgm:pt modelId="{5A3581C2-A6DA-4E14-9247-6E673769BCD2}" type="pres">
      <dgm:prSet presAssocID="{98E001A6-B242-4EF5-90CF-FB67FD06BD0B}" presName="parTrans" presStyleLbl="sibTrans2D1" presStyleIdx="2" presStyleCnt="3"/>
      <dgm:spPr/>
    </dgm:pt>
    <dgm:pt modelId="{DE204D14-DFB4-4A8C-A9A2-E37DF3C6D165}" type="pres">
      <dgm:prSet presAssocID="{98E001A6-B242-4EF5-90CF-FB67FD06BD0B}" presName="connectorText" presStyleLbl="sibTrans2D1" presStyleIdx="2" presStyleCnt="3"/>
      <dgm:spPr/>
    </dgm:pt>
    <dgm:pt modelId="{E4405C01-EC19-4E83-B0C2-5DC135C7BBFD}" type="pres">
      <dgm:prSet presAssocID="{48423610-4A19-4EF9-83C3-DDA67736BB12}" presName="node" presStyleLbl="node1" presStyleIdx="2" presStyleCnt="3" custScaleX="205428" custScaleY="120115" custRadScaleRad="147323" custRadScaleInc="37036">
        <dgm:presLayoutVars>
          <dgm:bulletEnabled val="1"/>
        </dgm:presLayoutVars>
      </dgm:prSet>
      <dgm:spPr/>
    </dgm:pt>
  </dgm:ptLst>
  <dgm:cxnLst>
    <dgm:cxn modelId="{5A3C9E0B-6172-4EB8-89D4-C9A4CE2190D7}" type="presOf" srcId="{15816A90-B9C4-4035-8B94-F078257317D4}" destId="{183D66EA-B096-462E-852F-EB02F3BDDCC6}" srcOrd="0" destOrd="0" presId="urn:microsoft.com/office/officeart/2005/8/layout/radial5"/>
    <dgm:cxn modelId="{74F6BB10-0C60-4209-A9DF-8634AE22333A}" type="presOf" srcId="{76D53538-9EB1-45DE-B5BA-BA565D508C28}" destId="{4E6883FC-9DD5-428F-809E-B632B13002C0}" srcOrd="1" destOrd="0" presId="urn:microsoft.com/office/officeart/2005/8/layout/radial5"/>
    <dgm:cxn modelId="{70D4A91A-72BC-4529-8D6F-B6B7E4485102}" srcId="{D2C49B37-B73C-497E-8A65-7EA6696D1933}" destId="{15816A90-B9C4-4035-8B94-F078257317D4}" srcOrd="0" destOrd="0" parTransId="{534395B2-D979-4AC3-BEEE-65A373D8D32A}" sibTransId="{E2B3CB26-FE80-4D22-B04F-22F55E00E2AA}"/>
    <dgm:cxn modelId="{F0727B23-4F26-496F-B60C-9E83A29EE426}" type="presOf" srcId="{98E001A6-B242-4EF5-90CF-FB67FD06BD0B}" destId="{5A3581C2-A6DA-4E14-9247-6E673769BCD2}" srcOrd="0" destOrd="0" presId="urn:microsoft.com/office/officeart/2005/8/layout/radial5"/>
    <dgm:cxn modelId="{32A6DF2C-6EDB-4295-9DA5-EADDD563CA96}" srcId="{15816A90-B9C4-4035-8B94-F078257317D4}" destId="{079D444E-9F56-4CDA-9AD8-03E75A2BE5DC}" srcOrd="0" destOrd="0" parTransId="{76D53538-9EB1-45DE-B5BA-BA565D508C28}" sibTransId="{0BB40746-7442-4D14-81FC-A14D6EDA2B06}"/>
    <dgm:cxn modelId="{8C71E437-BD3D-4151-B66F-B376DF080B0D}" type="presOf" srcId="{12AAD5A1-2359-477B-94C5-9497D0516965}" destId="{B6837AA5-EFC5-4BDC-866C-CC70D85840C3}" srcOrd="0" destOrd="0" presId="urn:microsoft.com/office/officeart/2005/8/layout/radial5"/>
    <dgm:cxn modelId="{7A064040-4166-40B6-AB5D-F5D60C6CFF90}" type="presOf" srcId="{FB45134B-AE30-45A0-ABDC-CC3D772321BC}" destId="{01F429BA-6AE4-4B33-911D-2F48AC312650}" srcOrd="0" destOrd="0" presId="urn:microsoft.com/office/officeart/2005/8/layout/radial5"/>
    <dgm:cxn modelId="{AD5FEA90-7904-49A5-9A53-4FD782B9521C}" type="presOf" srcId="{98E001A6-B242-4EF5-90CF-FB67FD06BD0B}" destId="{DE204D14-DFB4-4A8C-A9A2-E37DF3C6D165}" srcOrd="1" destOrd="0" presId="urn:microsoft.com/office/officeart/2005/8/layout/radial5"/>
    <dgm:cxn modelId="{AE99BB94-9B3C-488F-BF0F-62B7DC9E3524}" srcId="{15816A90-B9C4-4035-8B94-F078257317D4}" destId="{48423610-4A19-4EF9-83C3-DDA67736BB12}" srcOrd="2" destOrd="0" parTransId="{98E001A6-B242-4EF5-90CF-FB67FD06BD0B}" sibTransId="{39FAB9B5-D2C5-457C-A4D2-DBB1A333BAC2}"/>
    <dgm:cxn modelId="{422CDA97-96C2-4F09-A821-AC114C379DC5}" srcId="{15816A90-B9C4-4035-8B94-F078257317D4}" destId="{FB45134B-AE30-45A0-ABDC-CC3D772321BC}" srcOrd="1" destOrd="0" parTransId="{12AAD5A1-2359-477B-94C5-9497D0516965}" sibTransId="{5E7E0DB6-C879-4D54-8C94-19A4874B8420}"/>
    <dgm:cxn modelId="{8ADC359B-62E8-443D-92B0-F42B268B18C7}" type="presOf" srcId="{D2C49B37-B73C-497E-8A65-7EA6696D1933}" destId="{ECA83D7D-372B-4623-A222-3F0043998B1F}" srcOrd="0" destOrd="0" presId="urn:microsoft.com/office/officeart/2005/8/layout/radial5"/>
    <dgm:cxn modelId="{D28223BC-E2F4-4B48-B1CB-6D05C05846AC}" type="presOf" srcId="{079D444E-9F56-4CDA-9AD8-03E75A2BE5DC}" destId="{A1DF0FB9-9BE0-4E17-876A-F188A49764C6}" srcOrd="0" destOrd="0" presId="urn:microsoft.com/office/officeart/2005/8/layout/radial5"/>
    <dgm:cxn modelId="{4A8BD6CC-6832-4E84-A4ED-60D69A82EC39}" type="presOf" srcId="{76D53538-9EB1-45DE-B5BA-BA565D508C28}" destId="{36B819B6-E43E-49C3-8C61-A09E502AA80D}" srcOrd="0" destOrd="0" presId="urn:microsoft.com/office/officeart/2005/8/layout/radial5"/>
    <dgm:cxn modelId="{9C2C6CE6-E549-48A7-879C-C29FBA6A506E}" type="presOf" srcId="{48423610-4A19-4EF9-83C3-DDA67736BB12}" destId="{E4405C01-EC19-4E83-B0C2-5DC135C7BBFD}" srcOrd="0" destOrd="0" presId="urn:microsoft.com/office/officeart/2005/8/layout/radial5"/>
    <dgm:cxn modelId="{688C97EE-C6F7-4D19-90B2-CB17DA7B8674}" type="presOf" srcId="{12AAD5A1-2359-477B-94C5-9497D0516965}" destId="{391E4A6C-460D-481E-87E1-5CBE2DF2EBFA}" srcOrd="1" destOrd="0" presId="urn:microsoft.com/office/officeart/2005/8/layout/radial5"/>
    <dgm:cxn modelId="{41F1499B-65E8-44BD-ABB7-5F08CD92C70E}" type="presParOf" srcId="{ECA83D7D-372B-4623-A222-3F0043998B1F}" destId="{183D66EA-B096-462E-852F-EB02F3BDDCC6}" srcOrd="0" destOrd="0" presId="urn:microsoft.com/office/officeart/2005/8/layout/radial5"/>
    <dgm:cxn modelId="{386D1017-3ED1-4B8A-AB23-894BD98DE33C}" type="presParOf" srcId="{ECA83D7D-372B-4623-A222-3F0043998B1F}" destId="{36B819B6-E43E-49C3-8C61-A09E502AA80D}" srcOrd="1" destOrd="0" presId="urn:microsoft.com/office/officeart/2005/8/layout/radial5"/>
    <dgm:cxn modelId="{306E7C93-BFBF-4206-AC3F-80A2DC9B45E9}" type="presParOf" srcId="{36B819B6-E43E-49C3-8C61-A09E502AA80D}" destId="{4E6883FC-9DD5-428F-809E-B632B13002C0}" srcOrd="0" destOrd="0" presId="urn:microsoft.com/office/officeart/2005/8/layout/radial5"/>
    <dgm:cxn modelId="{04DD0DB8-F488-4BC7-91BE-A63393F0A379}" type="presParOf" srcId="{ECA83D7D-372B-4623-A222-3F0043998B1F}" destId="{A1DF0FB9-9BE0-4E17-876A-F188A49764C6}" srcOrd="2" destOrd="0" presId="urn:microsoft.com/office/officeart/2005/8/layout/radial5"/>
    <dgm:cxn modelId="{16C71483-EC27-4044-B114-88FB3BAE8ECE}" type="presParOf" srcId="{ECA83D7D-372B-4623-A222-3F0043998B1F}" destId="{B6837AA5-EFC5-4BDC-866C-CC70D85840C3}" srcOrd="3" destOrd="0" presId="urn:microsoft.com/office/officeart/2005/8/layout/radial5"/>
    <dgm:cxn modelId="{761CCBE2-757C-4A94-9DF7-E4FF42D785E8}" type="presParOf" srcId="{B6837AA5-EFC5-4BDC-866C-CC70D85840C3}" destId="{391E4A6C-460D-481E-87E1-5CBE2DF2EBFA}" srcOrd="0" destOrd="0" presId="urn:microsoft.com/office/officeart/2005/8/layout/radial5"/>
    <dgm:cxn modelId="{0D25A4B2-9239-4A8D-A4D4-0AA9BC9CBE46}" type="presParOf" srcId="{ECA83D7D-372B-4623-A222-3F0043998B1F}" destId="{01F429BA-6AE4-4B33-911D-2F48AC312650}" srcOrd="4" destOrd="0" presId="urn:microsoft.com/office/officeart/2005/8/layout/radial5"/>
    <dgm:cxn modelId="{A8133A18-8837-476F-B590-65DB5DDEB3F1}" type="presParOf" srcId="{ECA83D7D-372B-4623-A222-3F0043998B1F}" destId="{5A3581C2-A6DA-4E14-9247-6E673769BCD2}" srcOrd="5" destOrd="0" presId="urn:microsoft.com/office/officeart/2005/8/layout/radial5"/>
    <dgm:cxn modelId="{15B191BE-6284-4494-B466-3CA3704D9D6D}" type="presParOf" srcId="{5A3581C2-A6DA-4E14-9247-6E673769BCD2}" destId="{DE204D14-DFB4-4A8C-A9A2-E37DF3C6D165}" srcOrd="0" destOrd="0" presId="urn:microsoft.com/office/officeart/2005/8/layout/radial5"/>
    <dgm:cxn modelId="{A83EE872-720E-48A5-A831-C12535DB1368}" type="presParOf" srcId="{ECA83D7D-372B-4623-A222-3F0043998B1F}" destId="{E4405C01-EC19-4E83-B0C2-5DC135C7BBF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66EA-B096-462E-852F-EB02F3BDDCC6}">
      <dsp:nvSpPr>
        <dsp:cNvPr id="0" name=""/>
        <dsp:cNvSpPr/>
      </dsp:nvSpPr>
      <dsp:spPr>
        <a:xfrm>
          <a:off x="4854620" y="2442594"/>
          <a:ext cx="1818287" cy="1818287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শামছুন নাহার</a:t>
          </a:r>
          <a:endParaRPr lang="en-US" sz="40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0902" y="2708876"/>
        <a:ext cx="1285723" cy="1285723"/>
      </dsp:txXfrm>
    </dsp:sp>
    <dsp:sp modelId="{36B819B6-E43E-49C3-8C61-A09E502AA80D}">
      <dsp:nvSpPr>
        <dsp:cNvPr id="0" name=""/>
        <dsp:cNvSpPr/>
      </dsp:nvSpPr>
      <dsp:spPr>
        <a:xfrm rot="16023708">
          <a:off x="5553502" y="1861200"/>
          <a:ext cx="299248" cy="61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600690" y="2029671"/>
        <a:ext cx="209474" cy="370931"/>
      </dsp:txXfrm>
    </dsp:sp>
    <dsp:sp modelId="{A1DF0FB9-9BE0-4E17-876A-F188A49764C6}">
      <dsp:nvSpPr>
        <dsp:cNvPr id="0" name=""/>
        <dsp:cNvSpPr/>
      </dsp:nvSpPr>
      <dsp:spPr>
        <a:xfrm>
          <a:off x="3853621" y="113220"/>
          <a:ext cx="3578535" cy="176697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সহকারি শিক্ষক</a:t>
          </a:r>
          <a:endParaRPr lang="en-US" sz="4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77685" y="371987"/>
        <a:ext cx="2530407" cy="1249441"/>
      </dsp:txXfrm>
    </dsp:sp>
    <dsp:sp modelId="{B6837AA5-EFC5-4BDC-866C-CC70D85840C3}">
      <dsp:nvSpPr>
        <dsp:cNvPr id="0" name=""/>
        <dsp:cNvSpPr/>
      </dsp:nvSpPr>
      <dsp:spPr>
        <a:xfrm rot="1580089" flipV="1">
          <a:off x="6735336" y="3562345"/>
          <a:ext cx="585091" cy="580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6744369" y="3639785"/>
        <a:ext cx="411013" cy="348155"/>
      </dsp:txXfrm>
    </dsp:sp>
    <dsp:sp modelId="{01F429BA-6AE4-4B33-911D-2F48AC312650}">
      <dsp:nvSpPr>
        <dsp:cNvPr id="0" name=""/>
        <dsp:cNvSpPr/>
      </dsp:nvSpPr>
      <dsp:spPr>
        <a:xfrm>
          <a:off x="7000347" y="3714866"/>
          <a:ext cx="2978737" cy="1776176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মজলিশপুর স.প্রা.বি.</a:t>
          </a:r>
          <a:endParaRPr lang="en-US" sz="4000" b="1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36573" y="3974981"/>
        <a:ext cx="2106285" cy="1255946"/>
      </dsp:txXfrm>
    </dsp:sp>
    <dsp:sp modelId="{5A3581C2-A6DA-4E14-9247-6E673769BCD2}">
      <dsp:nvSpPr>
        <dsp:cNvPr id="0" name=""/>
        <dsp:cNvSpPr/>
      </dsp:nvSpPr>
      <dsp:spPr>
        <a:xfrm rot="10333296">
          <a:off x="4114858" y="3231543"/>
          <a:ext cx="531840" cy="61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73676" y="3344389"/>
        <a:ext cx="372288" cy="370931"/>
      </dsp:txXfrm>
    </dsp:sp>
    <dsp:sp modelId="{E4405C01-EC19-4E83-B0C2-5DC135C7BBFD}">
      <dsp:nvSpPr>
        <dsp:cNvPr id="0" name=""/>
        <dsp:cNvSpPr/>
      </dsp:nvSpPr>
      <dsp:spPr>
        <a:xfrm>
          <a:off x="182443" y="2767005"/>
          <a:ext cx="3735272" cy="2184036"/>
        </a:xfrm>
        <a:prstGeom prst="ellipse">
          <a:avLst/>
        </a:prstGeom>
        <a:solidFill>
          <a:schemeClr val="accent2">
            <a:lumMod val="5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সোনাগাজী,ফেনী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9461" y="3086850"/>
        <a:ext cx="2641236" cy="154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6A719-0BB1-49EE-880E-85A9CD632D7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383F4-4479-492D-8BE3-EEAD7CF7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5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5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379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7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2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F7A8-953D-41D2-A4E3-313880DB88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FF8D-B45B-4181-90D3-E93399769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1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A7F12-22D4-458B-9791-7F88E55AE25C}"/>
              </a:ext>
            </a:extLst>
          </p:cNvPr>
          <p:cNvSpPr/>
          <p:nvPr/>
        </p:nvSpPr>
        <p:spPr>
          <a:xfrm>
            <a:off x="818148" y="0"/>
            <a:ext cx="10812728" cy="1379621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8B713-C5F0-4779-A01C-E155A6C1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9" y="1729047"/>
            <a:ext cx="10812728" cy="47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520AE-D248-498E-9B6C-789490DCFD12}"/>
              </a:ext>
            </a:extLst>
          </p:cNvPr>
          <p:cNvSpPr/>
          <p:nvPr/>
        </p:nvSpPr>
        <p:spPr>
          <a:xfrm>
            <a:off x="442411" y="468730"/>
            <a:ext cx="10601325" cy="5400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২/৩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শ্রবনযোগ্য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থীদেরকে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াঠ্যাং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প্রয়োজনীয় সহায়তা প্রদান করব।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।তারপর২/১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682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A358FD-1FAB-481F-8352-911A880AEE41}"/>
              </a:ext>
            </a:extLst>
          </p:cNvPr>
          <p:cNvSpPr/>
          <p:nvPr/>
        </p:nvSpPr>
        <p:spPr>
          <a:xfrm>
            <a:off x="94211" y="313806"/>
            <a:ext cx="11693236" cy="5552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5DF88-755F-40E7-A5C7-97BB0BC8C28E}"/>
              </a:ext>
            </a:extLst>
          </p:cNvPr>
          <p:cNvSpPr/>
          <p:nvPr/>
        </p:nvSpPr>
        <p:spPr>
          <a:xfrm>
            <a:off x="3524597" y="450965"/>
            <a:ext cx="3474720" cy="1080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আলোচনাঃ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8BB94-DDA1-454E-8C74-86B0D88B4584}"/>
              </a:ext>
            </a:extLst>
          </p:cNvPr>
          <p:cNvSpPr/>
          <p:nvPr/>
        </p:nvSpPr>
        <p:spPr>
          <a:xfrm>
            <a:off x="232757" y="1668778"/>
            <a:ext cx="2826328" cy="2718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লোকালয়-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জঙ্গল-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কীটপতঙ্গ-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খড়কুটো-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76F77-21E5-40D0-8C43-CBC7D66A164F}"/>
              </a:ext>
            </a:extLst>
          </p:cNvPr>
          <p:cNvSpPr/>
          <p:nvPr/>
        </p:nvSpPr>
        <p:spPr>
          <a:xfrm>
            <a:off x="3164378" y="2161308"/>
            <a:ext cx="8390313" cy="3557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লোকালয়-যেখানে মানুষজন বাস করে।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জঙ্গল-অগভীর বন,অরন্য।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কীটপতঙ্গ-পোকামাকড়।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খড়কুটো-খড় ও শস্য তৃণাদি।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742597-C0BA-4010-90AD-AD72F1D0A26C}"/>
              </a:ext>
            </a:extLst>
          </p:cNvPr>
          <p:cNvSpPr/>
          <p:nvPr/>
        </p:nvSpPr>
        <p:spPr>
          <a:xfrm>
            <a:off x="1479665" y="581891"/>
            <a:ext cx="8977746" cy="60184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3E619-42EF-4107-B6CB-1F9A01442E3E}"/>
              </a:ext>
            </a:extLst>
          </p:cNvPr>
          <p:cNvSpPr/>
          <p:nvPr/>
        </p:nvSpPr>
        <p:spPr>
          <a:xfrm>
            <a:off x="1479665" y="1953491"/>
            <a:ext cx="6084917" cy="17456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ঙ্গ=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ট্ট=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ত্র=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81DC8-9157-497A-BB6C-B2DB845274C9}"/>
              </a:ext>
            </a:extLst>
          </p:cNvPr>
          <p:cNvSpPr/>
          <p:nvPr/>
        </p:nvSpPr>
        <p:spPr>
          <a:xfrm>
            <a:off x="3291840" y="3628431"/>
            <a:ext cx="7165571" cy="29011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ঙ্গ=ঙ+গ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ট্ট=ট+ট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ত্র=ত+র-ফলা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স্য=স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য-ফলা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E5FA44B-2EE7-41A0-BBB9-999A5B5215F7}"/>
              </a:ext>
            </a:extLst>
          </p:cNvPr>
          <p:cNvSpPr/>
          <p:nvPr/>
        </p:nvSpPr>
        <p:spPr>
          <a:xfrm>
            <a:off x="2576945" y="390699"/>
            <a:ext cx="5752408" cy="172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আলোচনা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F5D5B4-123E-464A-A8A0-552327F33C32}"/>
              </a:ext>
            </a:extLst>
          </p:cNvPr>
          <p:cNvSpPr/>
          <p:nvPr/>
        </p:nvSpPr>
        <p:spPr>
          <a:xfrm>
            <a:off x="2144683" y="132144"/>
            <a:ext cx="3594825" cy="140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স্তরভিত্তিক কাজঃ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53A28-4D47-4A99-B8CF-8894FA450DD7}"/>
              </a:ext>
            </a:extLst>
          </p:cNvPr>
          <p:cNvSpPr/>
          <p:nvPr/>
        </p:nvSpPr>
        <p:spPr>
          <a:xfrm>
            <a:off x="199937" y="1539002"/>
            <a:ext cx="5945939" cy="204177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ক)দোয়েল পাখি কী দিয়ে বাসা বানায়?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খ)কোন পাখি আমাদের ঘরেরই কেউ?কেন?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AA07AE-436F-4DAE-A5B7-980DD96D22A1}"/>
              </a:ext>
            </a:extLst>
          </p:cNvPr>
          <p:cNvSpPr/>
          <p:nvPr/>
        </p:nvSpPr>
        <p:spPr>
          <a:xfrm>
            <a:off x="1712852" y="3580781"/>
            <a:ext cx="5945939" cy="1608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হলুদ দলঃ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বাক্য গঠন কর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লোকালয়,শস্যদানা,কীটপতঙ্গ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8E556D-746F-4E4B-B5DE-D81E3786A7BD}"/>
              </a:ext>
            </a:extLst>
          </p:cNvPr>
          <p:cNvSpPr/>
          <p:nvPr/>
        </p:nvSpPr>
        <p:spPr>
          <a:xfrm>
            <a:off x="2909454" y="5188863"/>
            <a:ext cx="6095999" cy="1536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ভেঙে লিখ ও ১টি করে শব্দ গঠন কর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ঙ্গ,ট্ট,ত্র,স্য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5D05F5-1103-4A9E-9280-C2E1EEBF6280}"/>
              </a:ext>
            </a:extLst>
          </p:cNvPr>
          <p:cNvSpPr/>
          <p:nvPr/>
        </p:nvSpPr>
        <p:spPr>
          <a:xfrm>
            <a:off x="2501840" y="336882"/>
            <a:ext cx="571099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FCF60-44BF-4290-BED0-9F7005D7C72C}"/>
              </a:ext>
            </a:extLst>
          </p:cNvPr>
          <p:cNvSpPr/>
          <p:nvPr/>
        </p:nvSpPr>
        <p:spPr>
          <a:xfrm>
            <a:off x="1459832" y="2342147"/>
            <a:ext cx="9753600" cy="435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****নিচের শব্দগুলো সঠিক স্থানে বসিয়ে শূন্যস্থান পূরন কর।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১।_________________আমাদের ঘরেরই কেউ।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২।দোয়েল পাখির প্রিয় খাবার হলো মধু ও ____________।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৩।________________চড়ুইয়ের প্রিয় খাবার।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8F636-0CA6-4408-8283-E7747E155FA9}"/>
              </a:ext>
            </a:extLst>
          </p:cNvPr>
          <p:cNvSpPr/>
          <p:nvPr/>
        </p:nvSpPr>
        <p:spPr>
          <a:xfrm>
            <a:off x="4684295" y="3587415"/>
            <a:ext cx="1700463" cy="77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শস্যদানা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C019C-B18D-4A5E-8164-7FEF5EB9BA54}"/>
              </a:ext>
            </a:extLst>
          </p:cNvPr>
          <p:cNvSpPr/>
          <p:nvPr/>
        </p:nvSpPr>
        <p:spPr>
          <a:xfrm>
            <a:off x="6865293" y="3605462"/>
            <a:ext cx="1347537" cy="774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08417-2340-459B-A29D-6EB94631CFEE}"/>
              </a:ext>
            </a:extLst>
          </p:cNvPr>
          <p:cNvSpPr/>
          <p:nvPr/>
        </p:nvSpPr>
        <p:spPr>
          <a:xfrm>
            <a:off x="2085474" y="3605463"/>
            <a:ext cx="1828800" cy="774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6 -0.15672 L -0.3526 0.093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32 -0.03449 L 0.49232 0.215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5 0.09606 L -0.18815 0.3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3BB0D6-6857-4BF1-8D1A-7C51FC9BA29B}"/>
              </a:ext>
            </a:extLst>
          </p:cNvPr>
          <p:cNvSpPr/>
          <p:nvPr/>
        </p:nvSpPr>
        <p:spPr>
          <a:xfrm>
            <a:off x="2101513" y="92242"/>
            <a:ext cx="9994233" cy="667351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E5D7F56-CC95-44D9-8F16-7B7E32AC8902}"/>
              </a:ext>
            </a:extLst>
          </p:cNvPr>
          <p:cNvSpPr/>
          <p:nvPr/>
        </p:nvSpPr>
        <p:spPr>
          <a:xfrm>
            <a:off x="3152273" y="497307"/>
            <a:ext cx="5887452" cy="23421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C9756-6BB6-4E47-A3C9-FC84203EDD5D}"/>
              </a:ext>
            </a:extLst>
          </p:cNvPr>
          <p:cNvSpPr/>
          <p:nvPr/>
        </p:nvSpPr>
        <p:spPr>
          <a:xfrm>
            <a:off x="2197767" y="3336759"/>
            <a:ext cx="9897979" cy="22138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***আমাদের জাতীয় পাখি দোয়েলের বৈশিষ্ট্য সম্পর্কে লিখে আনবে।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C33F7-2162-4FC1-847E-BD3FD8BB76F9}"/>
              </a:ext>
            </a:extLst>
          </p:cNvPr>
          <p:cNvSpPr/>
          <p:nvPr/>
        </p:nvSpPr>
        <p:spPr>
          <a:xfrm>
            <a:off x="0" y="4604084"/>
            <a:ext cx="3769895" cy="18769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6F005-9EC4-4443-971B-0FA10CAA7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5" y="272716"/>
            <a:ext cx="7395410" cy="45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421928-AD3B-40F4-BCB0-124E68B092F1}"/>
              </a:ext>
            </a:extLst>
          </p:cNvPr>
          <p:cNvGraphicFramePr/>
          <p:nvPr/>
        </p:nvGraphicFramePr>
        <p:xfrm>
          <a:off x="1860884" y="744843"/>
          <a:ext cx="10170694" cy="5912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75731A-BEB9-4FC2-A98B-464938A7C9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434190"/>
              </p:ext>
            </p:extLst>
          </p:nvPr>
        </p:nvGraphicFramePr>
        <p:xfrm>
          <a:off x="882316" y="744844"/>
          <a:ext cx="11149262" cy="563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97C5FBBC-EE2A-49DF-B69D-3E67B6607D8A}"/>
              </a:ext>
            </a:extLst>
          </p:cNvPr>
          <p:cNvSpPr/>
          <p:nvPr/>
        </p:nvSpPr>
        <p:spPr>
          <a:xfrm>
            <a:off x="398379" y="-73304"/>
            <a:ext cx="4122821" cy="208547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1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D66EA-B096-462E-852F-EB02F3BD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183D66EA-B096-462E-852F-EB02F3BDD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819B6-E43E-49C3-8C61-A09E502AA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6B819B6-E43E-49C3-8C61-A09E502AA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DF0FB9-9BE0-4E17-876A-F188A4976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1DF0FB9-9BE0-4E17-876A-F188A4976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7AA5-EFC5-4BDC-866C-CC70D8584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6837AA5-EFC5-4BDC-866C-CC70D8584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429BA-6AE4-4B33-911D-2F48AC312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01F429BA-6AE4-4B33-911D-2F48AC312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3581C2-A6DA-4E14-9247-6E67376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5A3581C2-A6DA-4E14-9247-6E673769B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405C01-EC19-4E83-B0C2-5DC135C7B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4405C01-EC19-4E83-B0C2-5DC135C7B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7FFB4E-B2B7-41E6-A49E-029C7F1E3DBE}"/>
              </a:ext>
            </a:extLst>
          </p:cNvPr>
          <p:cNvSpPr/>
          <p:nvPr/>
        </p:nvSpPr>
        <p:spPr>
          <a:xfrm>
            <a:off x="32084" y="0"/>
            <a:ext cx="11486148" cy="6633411"/>
          </a:xfrm>
          <a:prstGeom prst="rect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িষয়ঃবাং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ংশঃমা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ললেন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শস্যদানা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  <a:endParaRPr lang="en-US" sz="40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FA351-9DB0-40F1-8889-BD558DBB396B}"/>
              </a:ext>
            </a:extLst>
          </p:cNvPr>
          <p:cNvSpPr/>
          <p:nvPr/>
        </p:nvSpPr>
        <p:spPr>
          <a:xfrm>
            <a:off x="3368842" y="385011"/>
            <a:ext cx="3400926" cy="113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775649-2806-482D-8426-510EE6245DBE}"/>
              </a:ext>
            </a:extLst>
          </p:cNvPr>
          <p:cNvSpPr/>
          <p:nvPr/>
        </p:nvSpPr>
        <p:spPr>
          <a:xfrm>
            <a:off x="1" y="1138989"/>
            <a:ext cx="12192000" cy="60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F76F5B1-9806-4203-9840-9D2360FE0A4C}"/>
              </a:ext>
            </a:extLst>
          </p:cNvPr>
          <p:cNvSpPr/>
          <p:nvPr/>
        </p:nvSpPr>
        <p:spPr>
          <a:xfrm>
            <a:off x="705853" y="-64169"/>
            <a:ext cx="4475747" cy="1203158"/>
          </a:xfrm>
          <a:prstGeom prst="rightArrow">
            <a:avLst>
              <a:gd name="adj1" fmla="val 50000"/>
              <a:gd name="adj2" fmla="val 9736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AD82D-AF83-4A9D-9C12-F399EF1C40E0}"/>
              </a:ext>
            </a:extLst>
          </p:cNvPr>
          <p:cNvSpPr/>
          <p:nvPr/>
        </p:nvSpPr>
        <p:spPr>
          <a:xfrm>
            <a:off x="216567" y="1254092"/>
            <a:ext cx="10796337" cy="1337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১.১.১.যুক্তব্যঞ্জন সহযোগে গঠিত শব্দ শুনে বুঝতে পারবে 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১.৩.১.নির্দেশনা শুনে  বুঝতে  পারবে।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২.২.৩.গল্প শুনে মূল বিষয় বুঝতে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E235A6-A4FE-42FD-A0C2-7BAC77D8161F}"/>
              </a:ext>
            </a:extLst>
          </p:cNvPr>
          <p:cNvSpPr/>
          <p:nvPr/>
        </p:nvSpPr>
        <p:spPr>
          <a:xfrm>
            <a:off x="216567" y="2677635"/>
            <a:ext cx="10828422" cy="1271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১.২.১.যুক্তব্যঞ্জন সহযোগে গঠিত শব্দ স্পষ্ট ও শুদ্ধভাবে বলতে পারবে।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২.৫.২.বিভিন্ন  বিষয় বর্ণনা করতে পাড়বে।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98377-9C97-4CB0-9A86-92E9AF5EF8DC}"/>
              </a:ext>
            </a:extLst>
          </p:cNvPr>
          <p:cNvSpPr/>
          <p:nvPr/>
        </p:nvSpPr>
        <p:spPr>
          <a:xfrm>
            <a:off x="248653" y="5427858"/>
            <a:ext cx="10796336" cy="15039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১.৪.১.যুক্তব্যঞ্জন ভেঙে লিখতে পারবে।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১.৪২.যুক্তব্যঞ্জন ব্যবহার করে নতুন নতুন শব্দ লিখতে পারবে।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১.৫.১.পাঠে ব্যবহৃত শব্দ দিয়ে নতুন নতুন বাক্য লিখতে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CAEBD-E2EC-49D7-8172-E239E833C776}"/>
              </a:ext>
            </a:extLst>
          </p:cNvPr>
          <p:cNvSpPr/>
          <p:nvPr/>
        </p:nvSpPr>
        <p:spPr>
          <a:xfrm rot="10800000" flipH="1" flipV="1">
            <a:off x="216566" y="3992389"/>
            <a:ext cx="10796337" cy="1392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১.৫.২.বিরামচিহ্ন দেখে সাবলীলভাবে অনুচ্ছেদ পড়তে পারবে।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২.৪.৪.গল্প পড়ে বিষয় বুঝতে পারবে।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100A28-9376-421C-AA9A-281C6DFFEDEA}"/>
              </a:ext>
            </a:extLst>
          </p:cNvPr>
          <p:cNvSpPr/>
          <p:nvPr/>
        </p:nvSpPr>
        <p:spPr>
          <a:xfrm>
            <a:off x="625643" y="144378"/>
            <a:ext cx="9272336" cy="1203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anita-_Pakhider_Oi_Pathshalate(128k)">
            <a:hlinkClick r:id="" action="ppaction://media"/>
            <a:extLst>
              <a:ext uri="{FF2B5EF4-FFF2-40B4-BE49-F238E27FC236}">
                <a16:creationId xmlns:a16="http://schemas.microsoft.com/office/drawing/2014/main" id="{B4DF8667-69F7-4142-B966-074958AEB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8053" y="2307907"/>
            <a:ext cx="3585083" cy="35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95BC62-EEB0-4001-AC2C-DAC211E43722}"/>
              </a:ext>
            </a:extLst>
          </p:cNvPr>
          <p:cNvSpPr/>
          <p:nvPr/>
        </p:nvSpPr>
        <p:spPr>
          <a:xfrm>
            <a:off x="1815939" y="336884"/>
            <a:ext cx="6128083" cy="2614863"/>
          </a:xfrm>
          <a:prstGeom prst="rect">
            <a:avLst/>
          </a:prstGeom>
          <a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73F34-3FFC-4139-974B-2A3B7153F323}"/>
              </a:ext>
            </a:extLst>
          </p:cNvPr>
          <p:cNvSpPr/>
          <p:nvPr/>
        </p:nvSpPr>
        <p:spPr>
          <a:xfrm>
            <a:off x="2460804" y="3281992"/>
            <a:ext cx="4838354" cy="2461081"/>
          </a:xfrm>
          <a:prstGeom prst="rect">
            <a:avLst/>
          </a:prstGeom>
          <a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07E082-D4B7-4F54-89FE-B80DE6C54BB1}"/>
              </a:ext>
            </a:extLst>
          </p:cNvPr>
          <p:cNvSpPr/>
          <p:nvPr/>
        </p:nvSpPr>
        <p:spPr>
          <a:xfrm>
            <a:off x="0" y="0"/>
            <a:ext cx="2310063" cy="158014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E47B82-4534-46B5-80E5-82CFA9CE6362}"/>
              </a:ext>
            </a:extLst>
          </p:cNvPr>
          <p:cNvSpPr/>
          <p:nvPr/>
        </p:nvSpPr>
        <p:spPr>
          <a:xfrm>
            <a:off x="5454315" y="-1"/>
            <a:ext cx="2310064" cy="15801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B41AB6-14BD-49F0-BB34-03EEC251C6DE}"/>
              </a:ext>
            </a:extLst>
          </p:cNvPr>
          <p:cNvSpPr/>
          <p:nvPr/>
        </p:nvSpPr>
        <p:spPr>
          <a:xfrm>
            <a:off x="280483" y="4723887"/>
            <a:ext cx="2213809" cy="158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26882-A1E4-4CEB-860E-D97D1F085F76}"/>
              </a:ext>
            </a:extLst>
          </p:cNvPr>
          <p:cNvSpPr/>
          <p:nvPr/>
        </p:nvSpPr>
        <p:spPr>
          <a:xfrm>
            <a:off x="5625931" y="4773053"/>
            <a:ext cx="2193760" cy="158014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483AE-557A-48C6-B7A2-9B5E50E1EE27}"/>
              </a:ext>
            </a:extLst>
          </p:cNvPr>
          <p:cNvSpPr/>
          <p:nvPr/>
        </p:nvSpPr>
        <p:spPr>
          <a:xfrm>
            <a:off x="48126" y="2324845"/>
            <a:ext cx="2213809" cy="158014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3EC93-6CBF-443A-9398-C7CD8D43A564}"/>
              </a:ext>
            </a:extLst>
          </p:cNvPr>
          <p:cNvSpPr/>
          <p:nvPr/>
        </p:nvSpPr>
        <p:spPr>
          <a:xfrm>
            <a:off x="5629945" y="2522909"/>
            <a:ext cx="2189746" cy="150595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6120D-3D56-4EA0-B561-4D32F308398D}"/>
              </a:ext>
            </a:extLst>
          </p:cNvPr>
          <p:cNvSpPr/>
          <p:nvPr/>
        </p:nvSpPr>
        <p:spPr>
          <a:xfrm>
            <a:off x="2963232" y="4787781"/>
            <a:ext cx="2193759" cy="158014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581CD-EE9C-4BE2-AF1D-2D3BC0369E50}"/>
              </a:ext>
            </a:extLst>
          </p:cNvPr>
          <p:cNvSpPr/>
          <p:nvPr/>
        </p:nvSpPr>
        <p:spPr>
          <a:xfrm>
            <a:off x="2808317" y="155407"/>
            <a:ext cx="2310063" cy="150595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4CCAC5-B6A2-48B4-98DC-60C90F64BCBC}"/>
              </a:ext>
            </a:extLst>
          </p:cNvPr>
          <p:cNvSpPr/>
          <p:nvPr/>
        </p:nvSpPr>
        <p:spPr>
          <a:xfrm>
            <a:off x="2846926" y="2373278"/>
            <a:ext cx="2310065" cy="153171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18F70D-A8A0-44DB-B52C-0520175D5FB8}"/>
              </a:ext>
            </a:extLst>
          </p:cNvPr>
          <p:cNvSpPr/>
          <p:nvPr/>
        </p:nvSpPr>
        <p:spPr>
          <a:xfrm>
            <a:off x="382385" y="1661359"/>
            <a:ext cx="1679171" cy="41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455EE-40DD-4683-AD1F-A22DCB869546}"/>
              </a:ext>
            </a:extLst>
          </p:cNvPr>
          <p:cNvSpPr/>
          <p:nvPr/>
        </p:nvSpPr>
        <p:spPr>
          <a:xfrm>
            <a:off x="3258589" y="1781180"/>
            <a:ext cx="1679171" cy="41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9546A-45A0-461D-B144-13B77FCC9EC0}"/>
              </a:ext>
            </a:extLst>
          </p:cNvPr>
          <p:cNvSpPr/>
          <p:nvPr/>
        </p:nvSpPr>
        <p:spPr>
          <a:xfrm>
            <a:off x="5599582" y="1781181"/>
            <a:ext cx="2128590" cy="41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মাছরাঙা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F4595-DE30-4955-B561-AC27172F2645}"/>
              </a:ext>
            </a:extLst>
          </p:cNvPr>
          <p:cNvSpPr/>
          <p:nvPr/>
        </p:nvSpPr>
        <p:spPr>
          <a:xfrm>
            <a:off x="5902443" y="4179782"/>
            <a:ext cx="1522868" cy="43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117203-FF2C-45E1-A2CA-2DFAB94AAD81}"/>
              </a:ext>
            </a:extLst>
          </p:cNvPr>
          <p:cNvSpPr/>
          <p:nvPr/>
        </p:nvSpPr>
        <p:spPr>
          <a:xfrm>
            <a:off x="3325091" y="4073236"/>
            <a:ext cx="1113905" cy="543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F54F27-5BFC-432D-B7C3-B2E32428989E}"/>
              </a:ext>
            </a:extLst>
          </p:cNvPr>
          <p:cNvSpPr/>
          <p:nvPr/>
        </p:nvSpPr>
        <p:spPr>
          <a:xfrm>
            <a:off x="382385" y="4151654"/>
            <a:ext cx="1879550" cy="465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বাবুই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4E819F-3FD9-4E52-9DEA-67B94E7D4D60}"/>
              </a:ext>
            </a:extLst>
          </p:cNvPr>
          <p:cNvSpPr/>
          <p:nvPr/>
        </p:nvSpPr>
        <p:spPr>
          <a:xfrm>
            <a:off x="382385" y="6411013"/>
            <a:ext cx="1679171" cy="44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20669D-1743-4569-91B6-F29ED7D016B9}"/>
              </a:ext>
            </a:extLst>
          </p:cNvPr>
          <p:cNvSpPr/>
          <p:nvPr/>
        </p:nvSpPr>
        <p:spPr>
          <a:xfrm>
            <a:off x="3220525" y="6515297"/>
            <a:ext cx="1679171" cy="32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346F5B-C140-4626-8D63-998D054D950C}"/>
              </a:ext>
            </a:extLst>
          </p:cNvPr>
          <p:cNvSpPr/>
          <p:nvPr/>
        </p:nvSpPr>
        <p:spPr>
          <a:xfrm>
            <a:off x="6096000" y="6509341"/>
            <a:ext cx="1679171" cy="324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7" grpId="0" animBg="1"/>
      <p:bldP spid="2" grpId="0" animBg="1"/>
      <p:bldP spid="3" grpId="0" animBg="1"/>
      <p:bldP spid="4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FDCF3-E514-4D56-9684-7B1B3B126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55" y="1115929"/>
            <a:ext cx="5143500" cy="3695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707AD-B0B7-4C71-AD9A-8233E7FBCA6A}"/>
              </a:ext>
            </a:extLst>
          </p:cNvPr>
          <p:cNvSpPr/>
          <p:nvPr/>
        </p:nvSpPr>
        <p:spPr>
          <a:xfrm>
            <a:off x="6905579" y="1115930"/>
            <a:ext cx="4628695" cy="36957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AD8E2-B7A7-44F2-99DE-57D00095F012}"/>
              </a:ext>
            </a:extLst>
          </p:cNvPr>
          <p:cNvSpPr txBox="1"/>
          <p:nvPr/>
        </p:nvSpPr>
        <p:spPr>
          <a:xfrm>
            <a:off x="2032333" y="5454908"/>
            <a:ext cx="340092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463FC-54E2-4159-B1CA-318F0675ADD5}"/>
              </a:ext>
            </a:extLst>
          </p:cNvPr>
          <p:cNvSpPr txBox="1"/>
          <p:nvPr/>
        </p:nvSpPr>
        <p:spPr>
          <a:xfrm>
            <a:off x="7338716" y="5326572"/>
            <a:ext cx="3400926" cy="83099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DF496-30A9-45B0-BBE5-C030DEB50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0" t="26433" r="32726" b="29123"/>
          <a:stretch/>
        </p:blipFill>
        <p:spPr>
          <a:xfrm>
            <a:off x="1925053" y="300789"/>
            <a:ext cx="8341894" cy="625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04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</TotalTime>
  <Words>469</Words>
  <Application>Microsoft Office PowerPoint</Application>
  <PresentationFormat>Widescreen</PresentationFormat>
  <Paragraphs>90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20</cp:revision>
  <dcterms:created xsi:type="dcterms:W3CDTF">2020-09-17T16:37:32Z</dcterms:created>
  <dcterms:modified xsi:type="dcterms:W3CDTF">2020-09-17T17:27:39Z</dcterms:modified>
</cp:coreProperties>
</file>