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62" r:id="rId3"/>
    <p:sldId id="263" r:id="rId4"/>
    <p:sldId id="264" r:id="rId5"/>
    <p:sldId id="276" r:id="rId6"/>
    <p:sldId id="277" r:id="rId7"/>
    <p:sldId id="279" r:id="rId8"/>
    <p:sldId id="281" r:id="rId9"/>
    <p:sldId id="284" r:id="rId10"/>
    <p:sldId id="28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5.webp"/><Relationship Id="rId4" Type="http://schemas.openxmlformats.org/officeDocument/2006/relationships/image" Target="../media/image24.web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7.webp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0"/>
            <a:ext cx="779145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22197"/>
            <a:ext cx="11638074" cy="38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2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54033" y="229237"/>
            <a:ext cx="2240717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4996" y="2028795"/>
            <a:ext cx="9531777" cy="181588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as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</a:t>
            </a:r>
            <a:r>
              <a:rPr lang="as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সার্কিটের প্রকারভেদ চিত্র সহ উল্লেখ করবে। 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২.</a:t>
            </a:r>
            <a:r>
              <a:rPr lang="as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ইলেকট্রিক সার্কিটের উপাদানগুলো লিখবে।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" y="0"/>
            <a:ext cx="2257853" cy="5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521" y="86824"/>
            <a:ext cx="11912956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৯</a:t>
            </a:r>
            <a:r>
              <a:rPr lang="as-IN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ক্লাসে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ইলেকট্রনিক্স-২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32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r>
              <a:rPr lang="en-US" sz="32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32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আলোচনা করা হবে</a:t>
            </a:r>
            <a:r>
              <a:rPr lang="en-US" sz="32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200" b="1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20" y="2619681"/>
            <a:ext cx="11912956" cy="3000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ইলেকট্রনিক্স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সম্পর্কিত নতুন নতুন ভিডিও পেতে </a:t>
            </a:r>
            <a:endParaRPr lang="en-US" sz="4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চ্যানেল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সাবস্ক্রাইব 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সাথে যুক্ত থাকতে পারো </a:t>
            </a:r>
            <a:endParaRPr lang="en-US" sz="4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5743977"/>
            <a:ext cx="11912956" cy="109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86824"/>
            <a:ext cx="1650643" cy="3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6" y="653133"/>
            <a:ext cx="11861442" cy="19492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endParaRPr lang="en-US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s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৮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তম অনলাইন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ক্লাস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0196" y="227529"/>
            <a:ext cx="5949064" cy="4001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359" y="2051919"/>
            <a:ext cx="300845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2" y="3335714"/>
            <a:ext cx="3554745" cy="3539996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5044163" y="3136375"/>
            <a:ext cx="5205045" cy="359296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Email:amit94engr@gmail.com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51" y="1914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11EAB5A-2F02-424D-A434-9A28B3C04007}"/>
              </a:ext>
            </a:extLst>
          </p:cNvPr>
          <p:cNvGrpSpPr/>
          <p:nvPr/>
        </p:nvGrpSpPr>
        <p:grpSpPr>
          <a:xfrm>
            <a:off x="115909" y="103032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94233" y="707245"/>
              <a:ext cx="3038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949" y="4763443"/>
              <a:ext cx="5192885" cy="54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414" y="5494161"/>
              <a:ext cx="5406547" cy="97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000" b="1" u="sng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as-IN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s-IN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ইলেকট্রিক সার্কিটের মৌলিক </a:t>
              </a:r>
              <a:r>
                <a:rPr lang="as-IN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ধারণা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916" y="2114208"/>
              <a:ext cx="5205491" cy="261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ইলেকট্রনিক্স-১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</a:rPr>
                <a:t>প্রথম </a:t>
              </a:r>
              <a:r>
                <a:rPr lang="as-IN" sz="2800" b="1" dirty="0" smtClean="0">
                  <a:solidFill>
                    <a:srgbClr val="00B050"/>
                  </a:solidFill>
                </a:rPr>
                <a:t>পত্র</a:t>
              </a:r>
              <a:endParaRPr lang="en-US" sz="2800" b="1" dirty="0" smtClean="0">
                <a:solidFill>
                  <a:srgbClr val="00B05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 কোডঃ৬২১৩</a:t>
              </a:r>
              <a:r>
                <a:rPr lang="as-IN" sz="2000" b="1" dirty="0" smtClean="0">
                  <a:solidFill>
                    <a:srgbClr val="00B050"/>
                  </a:solidFill>
                </a:rPr>
                <a:t> 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48" y="477803"/>
            <a:ext cx="4377898" cy="600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5" y="286082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66" y="508456"/>
            <a:ext cx="11437747" cy="46166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এ </a:t>
            </a:r>
            <a:r>
              <a:rPr lang="as-IN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অধ্যায় শেষে আমরা নিম্নউক্ত বিষয়গুলো সম্পর্কে ধারণা অর্জন করতে পারবো</a:t>
            </a:r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364096" y="1513693"/>
            <a:ext cx="2963986" cy="7963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134" y="2853608"/>
            <a:ext cx="10515859" cy="30469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 কি তা ব্যক্ত করতে পারব।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সার্কিটের উপাদান সনাক্ত করতে পারব।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সার্কিটের প্রকারভেদ উল্লেখ করতে পারব।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" y="6206649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1" y="182883"/>
            <a:ext cx="4131542" cy="7386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 কি</a:t>
            </a:r>
            <a:endParaRPr lang="en-US" sz="2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1" y="849860"/>
            <a:ext cx="11662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যার মধ্যে দিয়ে কারেন্ট প্রবাহিত হতে পারে তাকে ইলেকট্রিক সার্কিট বলে।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2458900"/>
            <a:ext cx="6752492" cy="42373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1701265"/>
            <a:ext cx="4979963" cy="3168534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5033856"/>
            <a:ext cx="4979963" cy="168812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4" y="0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" y="28136"/>
            <a:ext cx="5266185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সার্কিটের উপাদান</a:t>
            </a:r>
            <a:endParaRPr lang="en-US" sz="28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812" y="626979"/>
            <a:ext cx="11840306" cy="6186309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একটি আদর্শ সার্কিটের পাঁচটি প্রয়োজনীয় উপাদান </a:t>
            </a:r>
            <a:r>
              <a:rPr lang="as-IN" sz="2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থাকে</a:t>
            </a:r>
            <a:endParaRPr lang="en-US" sz="24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as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১.বৈদ্যুতিক উৎস,যেমনঃ-ব্যাটারি,জেনারেটার ইত্যাদি।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as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২.পরিবাহী,যেমনঃ-তামা বা অ্যালুমিনিয়ামের তার ইত্যাদি।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as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৩.নিয়ন্ত্রণ যন্ত্র,যেমনঃ-সুইচ,রিলে,সকেট ইত্যাদি।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as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৪.ব্যবহার যন্ত্র,যেমনঃ-বাতি,পাখা,মটর ইত্যাদি।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as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s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৫.রক্ষণ যন্ত্র,যেমনঃ-ফিউজ,সার্কিট ব্রেকের ইত্যাদি।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23163" y="1899139"/>
            <a:ext cx="46423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87397" y="2994075"/>
            <a:ext cx="46423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62689" y="4105422"/>
            <a:ext cx="46423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30572" y="5211423"/>
            <a:ext cx="46423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55058" y="6299981"/>
            <a:ext cx="926121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79" y="1515776"/>
            <a:ext cx="1817078" cy="98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r="3299" b="6667"/>
          <a:stretch/>
        </p:blipFill>
        <p:spPr>
          <a:xfrm>
            <a:off x="10098257" y="1515776"/>
            <a:ext cx="1760808" cy="98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23542" r="-455" b="24713"/>
          <a:stretch/>
        </p:blipFill>
        <p:spPr>
          <a:xfrm>
            <a:off x="8637563" y="2588457"/>
            <a:ext cx="1817078" cy="106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6" r="8294" b="26317"/>
          <a:stretch/>
        </p:blipFill>
        <p:spPr>
          <a:xfrm>
            <a:off x="10329642" y="2616592"/>
            <a:ext cx="1613831" cy="98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22154" r="8017" b="21436"/>
          <a:stretch/>
        </p:blipFill>
        <p:spPr>
          <a:xfrm>
            <a:off x="7383195" y="3615717"/>
            <a:ext cx="2365717" cy="13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74" y="3667576"/>
            <a:ext cx="2095063" cy="115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23" y="4923481"/>
            <a:ext cx="1324708" cy="95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93" y="4774892"/>
            <a:ext cx="1402152" cy="119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33747" r="10847" b="38937"/>
          <a:stretch/>
        </p:blipFill>
        <p:spPr>
          <a:xfrm>
            <a:off x="8347893" y="6062869"/>
            <a:ext cx="2067951" cy="70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82" y="5643122"/>
            <a:ext cx="1645491" cy="111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09" y="-25758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1" y="77914"/>
            <a:ext cx="724749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ইলেকট্রিক সার্কিটের প্রকারভেদ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900332"/>
            <a:ext cx="6499274" cy="583809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9" y="2777678"/>
            <a:ext cx="4449366" cy="189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t="9807" r="3357" b="5339"/>
          <a:stretch/>
        </p:blipFill>
        <p:spPr>
          <a:xfrm>
            <a:off x="6991647" y="4753500"/>
            <a:ext cx="4318781" cy="205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7" y="776881"/>
            <a:ext cx="4318781" cy="189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4" y="0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7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2" y="1132739"/>
            <a:ext cx="4453597" cy="31777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14" y="1160881"/>
            <a:ext cx="3916681" cy="3149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1132739"/>
            <a:ext cx="3577883" cy="317774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6" y="4460181"/>
            <a:ext cx="4224271" cy="230766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" y="4485939"/>
            <a:ext cx="3513489" cy="23076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54" y="4436268"/>
            <a:ext cx="3810000" cy="23508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237206" y="192041"/>
            <a:ext cx="8699818" cy="5847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সংযোগের উপর ভিত্তি করে আবার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তিন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4" y="0"/>
            <a:ext cx="2732333" cy="6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449" y="166283"/>
            <a:ext cx="7949612" cy="5847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উৎসের </a:t>
            </a:r>
            <a:r>
              <a:rPr lang="as-I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উপর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ভিত্তি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করে আবার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094704"/>
            <a:ext cx="11230377" cy="221275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" y="3651101"/>
            <a:ext cx="6534150" cy="295275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57" y="3651101"/>
            <a:ext cx="5303008" cy="295275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06" y="5783317"/>
            <a:ext cx="1650019" cy="629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88" y="0"/>
            <a:ext cx="2545617" cy="6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5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1328</TotalTime>
  <Words>210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Algerian</vt:lpstr>
      <vt:lpstr>Arial</vt:lpstr>
      <vt:lpstr>Arial Black</vt:lpstr>
      <vt:lpstr>Calibri</vt:lpstr>
      <vt:lpstr>Engravers MT</vt:lpstr>
      <vt:lpstr>NikoshBAN</vt:lpstr>
      <vt:lpstr>Nirmala UI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263</cp:revision>
  <dcterms:created xsi:type="dcterms:W3CDTF">2020-09-14T04:48:49Z</dcterms:created>
  <dcterms:modified xsi:type="dcterms:W3CDTF">2020-09-17T11:20:06Z</dcterms:modified>
</cp:coreProperties>
</file>