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65" r:id="rId6"/>
    <p:sldId id="261" r:id="rId7"/>
    <p:sldId id="272" r:id="rId8"/>
    <p:sldId id="269" r:id="rId9"/>
    <p:sldId id="273" r:id="rId10"/>
    <p:sldId id="278" r:id="rId11"/>
    <p:sldId id="267" r:id="rId12"/>
    <p:sldId id="279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C3C25-BD48-43EB-8528-660FBDD933BE}" type="doc">
      <dgm:prSet loTypeId="urn:microsoft.com/office/officeart/2005/8/layout/radial1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93B077-CE3B-4632-935D-08E636E0C4DF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ধর্মাচার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6DF7C231-B31C-4783-BC40-836BFE9298E6}" type="parTrans" cxnId="{48190E2C-4CD9-4C9B-BF34-6B00D3DDED8E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44EB97D3-B8EE-4F54-B7AC-5ABCB5AEBC7A}" type="sibTrans" cxnId="{48190E2C-4CD9-4C9B-BF34-6B00D3DDED8E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8D914271-EB4F-4879-A93E-36BECE9F9ADD}">
      <dgm:prSet phldrT="[Text]"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ভাই ফোঁটা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B8BD3C9B-F612-485B-9410-3F8BA3AED287}" type="parTrans" cxnId="{B214DFF7-3EC2-4288-A51E-D70C0E4DD238}">
      <dgm:prSet custT="1"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267125DA-F565-4D6A-8EE4-C72941BD027C}" type="sibTrans" cxnId="{B214DFF7-3EC2-4288-A51E-D70C0E4DD238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B725E86F-A575-4E71-916D-A4C65F7DEE8A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রাখী বন্ধন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DB964AB-9583-4E21-87A1-527CB994D72D}" type="parTrans" cxnId="{164BB558-F121-429E-A874-96BD303A2A7C}">
      <dgm:prSet custT="1"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E25F9F8C-A232-4CC9-A526-879D5A3A5885}" type="sibTrans" cxnId="{164BB558-F121-429E-A874-96BD303A2A7C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3825530E-8FA5-4CD1-B200-E0BD4B8AC8E0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দীপাবলী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8F5C5B4-095A-47CE-8346-AEF781DA190B}" type="parTrans" cxnId="{428DE81D-587E-48D1-97DA-5D3B1944E2C4}">
      <dgm:prSet custT="1"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4437AAA4-2927-45B6-BC38-5067FA7D6B06}" type="sibTrans" cxnId="{428DE81D-587E-48D1-97DA-5D3B1944E2C4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A02F41BE-471D-4B5E-996E-6D68065E00BE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গৃহপ্রবেশ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0CF32D0A-5C33-4628-AD79-4210996C838A}" type="parTrans" cxnId="{93EF1FB4-53F9-4498-A1A0-ED274B1AEA2F}">
      <dgm:prSet custT="1"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5F6D56E8-6C04-4707-A2B3-1BBDF9168109}" type="sibTrans" cxnId="{93EF1FB4-53F9-4498-A1A0-ED274B1AEA2F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CAAEB9C7-B9DA-4802-9731-07D0FD26DC1A}">
      <dgm:prSet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সংক্রান্তি উৎসব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DFADF30E-3FAC-478A-BC17-E16E26E5A9C9}" type="parTrans" cxnId="{D09C954A-A484-4D2F-A1D2-6C161F51135A}">
      <dgm:prSet custT="1"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CB98FD33-28B7-4697-9CB4-9406038F9B52}" type="sibTrans" cxnId="{D09C954A-A484-4D2F-A1D2-6C161F51135A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AD207A4F-D55C-42BC-9EEC-D6BCC3ADF3E4}">
      <dgm:prSet custT="1"/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জামাই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 ষষ্ঠী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A90F6642-9791-4637-B52C-12DCA3E295B1}" type="parTrans" cxnId="{B02BF4C6-A81C-4693-93C0-C58CDE3EB323}">
      <dgm:prSet custT="1"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87FEFB33-1C2C-4F26-A8BC-E871212EF6EC}" type="sibTrans" cxnId="{B02BF4C6-A81C-4693-93C0-C58CDE3EB323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CA95AF12-5CF4-461B-922C-9E8BBAFB37B2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নবান্ন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5FA0C509-5775-46D2-90A4-3642341496B3}" type="parTrans" cxnId="{8C8F885F-AF5E-4ECE-88AE-592F8DAB09C6}">
      <dgm:prSet custT="1"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434BA701-61FF-4700-A51B-EE0A853F3A54}" type="sibTrans" cxnId="{8C8F885F-AF5E-4ECE-88AE-592F8DAB09C6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4BC2461D-7B67-491A-A455-41D6D2A15264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হাতেখড়ী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247A443-EFC2-46B4-A03E-D4945854FDE5}" type="parTrans" cxnId="{F9AEE1BF-86C8-4A3E-8063-71024E16433D}">
      <dgm:prSet custT="1"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12390685-12A4-4F53-B88C-A312144FCEBA}" type="sibTrans" cxnId="{F9AEE1BF-86C8-4A3E-8063-71024E16433D}">
      <dgm:prSet/>
      <dgm:spPr/>
      <dgm:t>
        <a:bodyPr/>
        <a:lstStyle/>
        <a:p>
          <a:endParaRPr lang="en-US" sz="2400">
            <a:latin typeface="NikoshBAN" pitchFamily="2" charset="0"/>
            <a:cs typeface="NikoshBAN" pitchFamily="2" charset="0"/>
          </a:endParaRPr>
        </a:p>
      </dgm:t>
    </dgm:pt>
    <dgm:pt modelId="{702D8C16-8CBB-44D2-8899-25DB1FF03FFE}" type="pres">
      <dgm:prSet presAssocID="{7EDC3C25-BD48-43EB-8528-660FBDD933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5AFF6-D138-496B-9640-BE9AADE99A47}" type="pres">
      <dgm:prSet presAssocID="{5B93B077-CE3B-4632-935D-08E636E0C4DF}" presName="centerShape" presStyleLbl="node0" presStyleIdx="0" presStyleCnt="1"/>
      <dgm:spPr/>
      <dgm:t>
        <a:bodyPr/>
        <a:lstStyle/>
        <a:p>
          <a:endParaRPr lang="en-US"/>
        </a:p>
      </dgm:t>
    </dgm:pt>
    <dgm:pt modelId="{267E21AD-4194-4178-A7DF-01AB9B06401B}" type="pres">
      <dgm:prSet presAssocID="{B8BD3C9B-F612-485B-9410-3F8BA3AED287}" presName="Name9" presStyleLbl="parChTrans1D2" presStyleIdx="0" presStyleCnt="8"/>
      <dgm:spPr/>
      <dgm:t>
        <a:bodyPr/>
        <a:lstStyle/>
        <a:p>
          <a:endParaRPr lang="en-US"/>
        </a:p>
      </dgm:t>
    </dgm:pt>
    <dgm:pt modelId="{1B2CD653-D8A9-4C0A-96C0-0842837D6387}" type="pres">
      <dgm:prSet presAssocID="{B8BD3C9B-F612-485B-9410-3F8BA3AED287}" presName="connTx" presStyleLbl="parChTrans1D2" presStyleIdx="0" presStyleCnt="8"/>
      <dgm:spPr/>
      <dgm:t>
        <a:bodyPr/>
        <a:lstStyle/>
        <a:p>
          <a:endParaRPr lang="en-US"/>
        </a:p>
      </dgm:t>
    </dgm:pt>
    <dgm:pt modelId="{7045BFE3-3730-408F-B60C-478BA7B82936}" type="pres">
      <dgm:prSet presAssocID="{8D914271-EB4F-4879-A93E-36BECE9F9ADD}" presName="node" presStyleLbl="node1" presStyleIdx="0" presStyleCnt="8" custRadScaleRad="96905" custRadScaleInc="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C54A7-2447-4E4A-BC17-6230F75221AB}" type="pres">
      <dgm:prSet presAssocID="{5FA0C509-5775-46D2-90A4-3642341496B3}" presName="Name9" presStyleLbl="parChTrans1D2" presStyleIdx="1" presStyleCnt="8"/>
      <dgm:spPr/>
      <dgm:t>
        <a:bodyPr/>
        <a:lstStyle/>
        <a:p>
          <a:endParaRPr lang="en-US"/>
        </a:p>
      </dgm:t>
    </dgm:pt>
    <dgm:pt modelId="{4B898A61-303C-4B2B-B97A-DCDAA3147B6E}" type="pres">
      <dgm:prSet presAssocID="{5FA0C509-5775-46D2-90A4-3642341496B3}" presName="connTx" presStyleLbl="parChTrans1D2" presStyleIdx="1" presStyleCnt="8"/>
      <dgm:spPr/>
      <dgm:t>
        <a:bodyPr/>
        <a:lstStyle/>
        <a:p>
          <a:endParaRPr lang="en-US"/>
        </a:p>
      </dgm:t>
    </dgm:pt>
    <dgm:pt modelId="{76DB0B8D-0520-43CF-AFED-7A644C8A50E0}" type="pres">
      <dgm:prSet presAssocID="{CA95AF12-5CF4-461B-922C-9E8BBAFB37B2}" presName="node" presStyleLbl="node1" presStyleIdx="1" presStyleCnt="8" custRadScaleRad="100374" custRadScaleInc="8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A4B05-B60D-4C95-9959-82E0870C421C}" type="pres">
      <dgm:prSet presAssocID="{7DB964AB-9583-4E21-87A1-527CB994D72D}" presName="Name9" presStyleLbl="parChTrans1D2" presStyleIdx="2" presStyleCnt="8"/>
      <dgm:spPr/>
      <dgm:t>
        <a:bodyPr/>
        <a:lstStyle/>
        <a:p>
          <a:endParaRPr lang="en-US"/>
        </a:p>
      </dgm:t>
    </dgm:pt>
    <dgm:pt modelId="{D06FAAD3-9D2D-4232-82F0-17E6BC31A2FC}" type="pres">
      <dgm:prSet presAssocID="{7DB964AB-9583-4E21-87A1-527CB994D72D}" presName="connTx" presStyleLbl="parChTrans1D2" presStyleIdx="2" presStyleCnt="8"/>
      <dgm:spPr/>
      <dgm:t>
        <a:bodyPr/>
        <a:lstStyle/>
        <a:p>
          <a:endParaRPr lang="en-US"/>
        </a:p>
      </dgm:t>
    </dgm:pt>
    <dgm:pt modelId="{58590318-5354-4DC9-A3D0-E67C6C849F22}" type="pres">
      <dgm:prSet presAssocID="{B725E86F-A575-4E71-916D-A4C65F7DEE8A}" presName="node" presStyleLbl="node1" presStyleIdx="2" presStyleCnt="8" custRadScaleRad="102295" custRadScaleInc="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2705C-3D7C-49C1-B989-B20EA17173F1}" type="pres">
      <dgm:prSet presAssocID="{6247A443-EFC2-46B4-A03E-D4945854FDE5}" presName="Name9" presStyleLbl="parChTrans1D2" presStyleIdx="3" presStyleCnt="8"/>
      <dgm:spPr/>
      <dgm:t>
        <a:bodyPr/>
        <a:lstStyle/>
        <a:p>
          <a:endParaRPr lang="en-US"/>
        </a:p>
      </dgm:t>
    </dgm:pt>
    <dgm:pt modelId="{5C29BBA1-8250-46AC-AE82-1DE82344FFFA}" type="pres">
      <dgm:prSet presAssocID="{6247A443-EFC2-46B4-A03E-D4945854FDE5}" presName="connTx" presStyleLbl="parChTrans1D2" presStyleIdx="3" presStyleCnt="8"/>
      <dgm:spPr/>
      <dgm:t>
        <a:bodyPr/>
        <a:lstStyle/>
        <a:p>
          <a:endParaRPr lang="en-US"/>
        </a:p>
      </dgm:t>
    </dgm:pt>
    <dgm:pt modelId="{76AEFBDE-F7D0-47FD-8621-A0C0679FABDE}" type="pres">
      <dgm:prSet presAssocID="{4BC2461D-7B67-491A-A455-41D6D2A1526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51C8B-7234-43A4-9822-868824173E3F}" type="pres">
      <dgm:prSet presAssocID="{68F5C5B4-095A-47CE-8346-AEF781DA190B}" presName="Name9" presStyleLbl="parChTrans1D2" presStyleIdx="4" presStyleCnt="8"/>
      <dgm:spPr/>
      <dgm:t>
        <a:bodyPr/>
        <a:lstStyle/>
        <a:p>
          <a:endParaRPr lang="en-US"/>
        </a:p>
      </dgm:t>
    </dgm:pt>
    <dgm:pt modelId="{E9C07855-268C-496F-8EF0-0E665C513324}" type="pres">
      <dgm:prSet presAssocID="{68F5C5B4-095A-47CE-8346-AEF781DA190B}" presName="connTx" presStyleLbl="parChTrans1D2" presStyleIdx="4" presStyleCnt="8"/>
      <dgm:spPr/>
      <dgm:t>
        <a:bodyPr/>
        <a:lstStyle/>
        <a:p>
          <a:endParaRPr lang="en-US"/>
        </a:p>
      </dgm:t>
    </dgm:pt>
    <dgm:pt modelId="{A9D8D566-F450-4E15-B540-36F79C9F157E}" type="pres">
      <dgm:prSet presAssocID="{3825530E-8FA5-4CD1-B200-E0BD4B8AC8E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AC2C1-6316-49B6-973C-C3DDA3DBF139}" type="pres">
      <dgm:prSet presAssocID="{0CF32D0A-5C33-4628-AD79-4210996C838A}" presName="Name9" presStyleLbl="parChTrans1D2" presStyleIdx="5" presStyleCnt="8"/>
      <dgm:spPr/>
      <dgm:t>
        <a:bodyPr/>
        <a:lstStyle/>
        <a:p>
          <a:endParaRPr lang="en-US"/>
        </a:p>
      </dgm:t>
    </dgm:pt>
    <dgm:pt modelId="{307F3438-3906-4DEE-8836-3F1E66197B56}" type="pres">
      <dgm:prSet presAssocID="{0CF32D0A-5C33-4628-AD79-4210996C838A}" presName="connTx" presStyleLbl="parChTrans1D2" presStyleIdx="5" presStyleCnt="8"/>
      <dgm:spPr/>
      <dgm:t>
        <a:bodyPr/>
        <a:lstStyle/>
        <a:p>
          <a:endParaRPr lang="en-US"/>
        </a:p>
      </dgm:t>
    </dgm:pt>
    <dgm:pt modelId="{366448D8-F8ED-4271-AE8D-F8F2741FAC55}" type="pres">
      <dgm:prSet presAssocID="{A02F41BE-471D-4B5E-996E-6D68065E00BE}" presName="node" presStyleLbl="node1" presStyleIdx="5" presStyleCnt="8" custRadScaleRad="97533" custRadScaleInc="-2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D7719-1E72-4829-BF91-09FD5726D610}" type="pres">
      <dgm:prSet presAssocID="{DFADF30E-3FAC-478A-BC17-E16E26E5A9C9}" presName="Name9" presStyleLbl="parChTrans1D2" presStyleIdx="6" presStyleCnt="8"/>
      <dgm:spPr/>
      <dgm:t>
        <a:bodyPr/>
        <a:lstStyle/>
        <a:p>
          <a:endParaRPr lang="en-US"/>
        </a:p>
      </dgm:t>
    </dgm:pt>
    <dgm:pt modelId="{393ABAFE-4DAB-4D7A-92B4-1AFB467ECD1B}" type="pres">
      <dgm:prSet presAssocID="{DFADF30E-3FAC-478A-BC17-E16E26E5A9C9}" presName="connTx" presStyleLbl="parChTrans1D2" presStyleIdx="6" presStyleCnt="8"/>
      <dgm:spPr/>
      <dgm:t>
        <a:bodyPr/>
        <a:lstStyle/>
        <a:p>
          <a:endParaRPr lang="en-US"/>
        </a:p>
      </dgm:t>
    </dgm:pt>
    <dgm:pt modelId="{9F2EA2D5-B7B4-4E67-B2F8-4D99FE334AE3}" type="pres">
      <dgm:prSet presAssocID="{CAAEB9C7-B9DA-4802-9731-07D0FD26DC1A}" presName="node" presStyleLbl="node1" presStyleIdx="6" presStyleCnt="8" custRadScaleRad="97040" custRadScaleInc="-13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32E43-890C-4965-83E9-90B94CAB5D39}" type="pres">
      <dgm:prSet presAssocID="{A90F6642-9791-4637-B52C-12DCA3E295B1}" presName="Name9" presStyleLbl="parChTrans1D2" presStyleIdx="7" presStyleCnt="8"/>
      <dgm:spPr/>
      <dgm:t>
        <a:bodyPr/>
        <a:lstStyle/>
        <a:p>
          <a:endParaRPr lang="en-US"/>
        </a:p>
      </dgm:t>
    </dgm:pt>
    <dgm:pt modelId="{B4035B26-E775-49BD-AAB6-1D84E3F21179}" type="pres">
      <dgm:prSet presAssocID="{A90F6642-9791-4637-B52C-12DCA3E295B1}" presName="connTx" presStyleLbl="parChTrans1D2" presStyleIdx="7" presStyleCnt="8"/>
      <dgm:spPr/>
      <dgm:t>
        <a:bodyPr/>
        <a:lstStyle/>
        <a:p>
          <a:endParaRPr lang="en-US"/>
        </a:p>
      </dgm:t>
    </dgm:pt>
    <dgm:pt modelId="{F0991DA6-DD99-4B17-B983-FFC4E8534199}" type="pres">
      <dgm:prSet presAssocID="{AD207A4F-D55C-42BC-9EEC-D6BCC3ADF3E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618DC-7DB4-4A72-BFF0-3CFF078C4344}" type="presOf" srcId="{8D914271-EB4F-4879-A93E-36BECE9F9ADD}" destId="{7045BFE3-3730-408F-B60C-478BA7B82936}" srcOrd="0" destOrd="0" presId="urn:microsoft.com/office/officeart/2005/8/layout/radial1"/>
    <dgm:cxn modelId="{428DE81D-587E-48D1-97DA-5D3B1944E2C4}" srcId="{5B93B077-CE3B-4632-935D-08E636E0C4DF}" destId="{3825530E-8FA5-4CD1-B200-E0BD4B8AC8E0}" srcOrd="4" destOrd="0" parTransId="{68F5C5B4-095A-47CE-8346-AEF781DA190B}" sibTransId="{4437AAA4-2927-45B6-BC38-5067FA7D6B06}"/>
    <dgm:cxn modelId="{02E319DD-14C2-432B-858B-CC516C9C866E}" type="presOf" srcId="{68F5C5B4-095A-47CE-8346-AEF781DA190B}" destId="{E9C07855-268C-496F-8EF0-0E665C513324}" srcOrd="1" destOrd="0" presId="urn:microsoft.com/office/officeart/2005/8/layout/radial1"/>
    <dgm:cxn modelId="{F9AEE1BF-86C8-4A3E-8063-71024E16433D}" srcId="{5B93B077-CE3B-4632-935D-08E636E0C4DF}" destId="{4BC2461D-7B67-491A-A455-41D6D2A15264}" srcOrd="3" destOrd="0" parTransId="{6247A443-EFC2-46B4-A03E-D4945854FDE5}" sibTransId="{12390685-12A4-4F53-B88C-A312144FCEBA}"/>
    <dgm:cxn modelId="{F41B7E10-F3C9-4645-9C95-6F6141317C18}" type="presOf" srcId="{A02F41BE-471D-4B5E-996E-6D68065E00BE}" destId="{366448D8-F8ED-4271-AE8D-F8F2741FAC55}" srcOrd="0" destOrd="0" presId="urn:microsoft.com/office/officeart/2005/8/layout/radial1"/>
    <dgm:cxn modelId="{731EF499-18B1-4C5B-927C-015F2CBA828E}" type="presOf" srcId="{CAAEB9C7-B9DA-4802-9731-07D0FD26DC1A}" destId="{9F2EA2D5-B7B4-4E67-B2F8-4D99FE334AE3}" srcOrd="0" destOrd="0" presId="urn:microsoft.com/office/officeart/2005/8/layout/radial1"/>
    <dgm:cxn modelId="{288A93CE-3DDC-4B7B-8262-2FA3E90A3ABA}" type="presOf" srcId="{DFADF30E-3FAC-478A-BC17-E16E26E5A9C9}" destId="{393ABAFE-4DAB-4D7A-92B4-1AFB467ECD1B}" srcOrd="1" destOrd="0" presId="urn:microsoft.com/office/officeart/2005/8/layout/radial1"/>
    <dgm:cxn modelId="{CE3CD40B-DD9F-41C2-9F33-D8555EB48455}" type="presOf" srcId="{A90F6642-9791-4637-B52C-12DCA3E295B1}" destId="{7F432E43-890C-4965-83E9-90B94CAB5D39}" srcOrd="0" destOrd="0" presId="urn:microsoft.com/office/officeart/2005/8/layout/radial1"/>
    <dgm:cxn modelId="{375F4BD3-8221-4446-940B-A65200FEEA54}" type="presOf" srcId="{68F5C5B4-095A-47CE-8346-AEF781DA190B}" destId="{23051C8B-7234-43A4-9822-868824173E3F}" srcOrd="0" destOrd="0" presId="urn:microsoft.com/office/officeart/2005/8/layout/radial1"/>
    <dgm:cxn modelId="{44E363DE-B0B4-4A25-A124-5583DD4BCFB0}" type="presOf" srcId="{AD207A4F-D55C-42BC-9EEC-D6BCC3ADF3E4}" destId="{F0991DA6-DD99-4B17-B983-FFC4E8534199}" srcOrd="0" destOrd="0" presId="urn:microsoft.com/office/officeart/2005/8/layout/radial1"/>
    <dgm:cxn modelId="{A43BAA2B-963A-494D-814A-3E70D67EDB50}" type="presOf" srcId="{7DB964AB-9583-4E21-87A1-527CB994D72D}" destId="{DB4A4B05-B60D-4C95-9959-82E0870C421C}" srcOrd="0" destOrd="0" presId="urn:microsoft.com/office/officeart/2005/8/layout/radial1"/>
    <dgm:cxn modelId="{A4C890E0-6930-4D28-8FBB-F48930CA1CBE}" type="presOf" srcId="{CA95AF12-5CF4-461B-922C-9E8BBAFB37B2}" destId="{76DB0B8D-0520-43CF-AFED-7A644C8A50E0}" srcOrd="0" destOrd="0" presId="urn:microsoft.com/office/officeart/2005/8/layout/radial1"/>
    <dgm:cxn modelId="{6F68112A-648C-4A7E-9878-47A5888FBDB5}" type="presOf" srcId="{5FA0C509-5775-46D2-90A4-3642341496B3}" destId="{4B898A61-303C-4B2B-B97A-DCDAA3147B6E}" srcOrd="1" destOrd="0" presId="urn:microsoft.com/office/officeart/2005/8/layout/radial1"/>
    <dgm:cxn modelId="{2F471EB2-6D77-4FC1-9725-E51C5C5AA715}" type="presOf" srcId="{6247A443-EFC2-46B4-A03E-D4945854FDE5}" destId="{8EC2705C-3D7C-49C1-B989-B20EA17173F1}" srcOrd="0" destOrd="0" presId="urn:microsoft.com/office/officeart/2005/8/layout/radial1"/>
    <dgm:cxn modelId="{8C8F885F-AF5E-4ECE-88AE-592F8DAB09C6}" srcId="{5B93B077-CE3B-4632-935D-08E636E0C4DF}" destId="{CA95AF12-5CF4-461B-922C-9E8BBAFB37B2}" srcOrd="1" destOrd="0" parTransId="{5FA0C509-5775-46D2-90A4-3642341496B3}" sibTransId="{434BA701-61FF-4700-A51B-EE0A853F3A54}"/>
    <dgm:cxn modelId="{0B891B46-B6A8-470F-92F4-AB5FF28A28FE}" type="presOf" srcId="{5FA0C509-5775-46D2-90A4-3642341496B3}" destId="{40CC54A7-2447-4E4A-BC17-6230F75221AB}" srcOrd="0" destOrd="0" presId="urn:microsoft.com/office/officeart/2005/8/layout/radial1"/>
    <dgm:cxn modelId="{164BB558-F121-429E-A874-96BD303A2A7C}" srcId="{5B93B077-CE3B-4632-935D-08E636E0C4DF}" destId="{B725E86F-A575-4E71-916D-A4C65F7DEE8A}" srcOrd="2" destOrd="0" parTransId="{7DB964AB-9583-4E21-87A1-527CB994D72D}" sibTransId="{E25F9F8C-A232-4CC9-A526-879D5A3A5885}"/>
    <dgm:cxn modelId="{B9CA7CA1-D576-488E-BA8E-42AF22EB5062}" type="presOf" srcId="{7EDC3C25-BD48-43EB-8528-660FBDD933BE}" destId="{702D8C16-8CBB-44D2-8899-25DB1FF03FFE}" srcOrd="0" destOrd="0" presId="urn:microsoft.com/office/officeart/2005/8/layout/radial1"/>
    <dgm:cxn modelId="{93EF1FB4-53F9-4498-A1A0-ED274B1AEA2F}" srcId="{5B93B077-CE3B-4632-935D-08E636E0C4DF}" destId="{A02F41BE-471D-4B5E-996E-6D68065E00BE}" srcOrd="5" destOrd="0" parTransId="{0CF32D0A-5C33-4628-AD79-4210996C838A}" sibTransId="{5F6D56E8-6C04-4707-A2B3-1BBDF9168109}"/>
    <dgm:cxn modelId="{181B2994-75D3-4239-9CB3-1CF390511E2A}" type="presOf" srcId="{3825530E-8FA5-4CD1-B200-E0BD4B8AC8E0}" destId="{A9D8D566-F450-4E15-B540-36F79C9F157E}" srcOrd="0" destOrd="0" presId="urn:microsoft.com/office/officeart/2005/8/layout/radial1"/>
    <dgm:cxn modelId="{D09C954A-A484-4D2F-A1D2-6C161F51135A}" srcId="{5B93B077-CE3B-4632-935D-08E636E0C4DF}" destId="{CAAEB9C7-B9DA-4802-9731-07D0FD26DC1A}" srcOrd="6" destOrd="0" parTransId="{DFADF30E-3FAC-478A-BC17-E16E26E5A9C9}" sibTransId="{CB98FD33-28B7-4697-9CB4-9406038F9B52}"/>
    <dgm:cxn modelId="{B0BE6A84-F768-42AE-9B3E-9C194F30E022}" type="presOf" srcId="{A90F6642-9791-4637-B52C-12DCA3E295B1}" destId="{B4035B26-E775-49BD-AAB6-1D84E3F21179}" srcOrd="1" destOrd="0" presId="urn:microsoft.com/office/officeart/2005/8/layout/radial1"/>
    <dgm:cxn modelId="{FA181BA1-A347-46A5-8B36-3DC734DDDCE5}" type="presOf" srcId="{7DB964AB-9583-4E21-87A1-527CB994D72D}" destId="{D06FAAD3-9D2D-4232-82F0-17E6BC31A2FC}" srcOrd="1" destOrd="0" presId="urn:microsoft.com/office/officeart/2005/8/layout/radial1"/>
    <dgm:cxn modelId="{6B8E32D4-3062-483F-85DE-01730F52353B}" type="presOf" srcId="{6247A443-EFC2-46B4-A03E-D4945854FDE5}" destId="{5C29BBA1-8250-46AC-AE82-1DE82344FFFA}" srcOrd="1" destOrd="0" presId="urn:microsoft.com/office/officeart/2005/8/layout/radial1"/>
    <dgm:cxn modelId="{0555D473-1778-408B-B6F4-A26E036C1ED3}" type="presOf" srcId="{DFADF30E-3FAC-478A-BC17-E16E26E5A9C9}" destId="{199D7719-1E72-4829-BF91-09FD5726D610}" srcOrd="0" destOrd="0" presId="urn:microsoft.com/office/officeart/2005/8/layout/radial1"/>
    <dgm:cxn modelId="{48190E2C-4CD9-4C9B-BF34-6B00D3DDED8E}" srcId="{7EDC3C25-BD48-43EB-8528-660FBDD933BE}" destId="{5B93B077-CE3B-4632-935D-08E636E0C4DF}" srcOrd="0" destOrd="0" parTransId="{6DF7C231-B31C-4783-BC40-836BFE9298E6}" sibTransId="{44EB97D3-B8EE-4F54-B7AC-5ABCB5AEBC7A}"/>
    <dgm:cxn modelId="{39AD3B06-7075-4F78-B0CB-676CAD77A9E8}" type="presOf" srcId="{0CF32D0A-5C33-4628-AD79-4210996C838A}" destId="{932AC2C1-6316-49B6-973C-C3DDA3DBF139}" srcOrd="0" destOrd="0" presId="urn:microsoft.com/office/officeart/2005/8/layout/radial1"/>
    <dgm:cxn modelId="{0F5040A8-2BA6-4058-B8A5-D91DA1630BE9}" type="presOf" srcId="{0CF32D0A-5C33-4628-AD79-4210996C838A}" destId="{307F3438-3906-4DEE-8836-3F1E66197B56}" srcOrd="1" destOrd="0" presId="urn:microsoft.com/office/officeart/2005/8/layout/radial1"/>
    <dgm:cxn modelId="{B214DFF7-3EC2-4288-A51E-D70C0E4DD238}" srcId="{5B93B077-CE3B-4632-935D-08E636E0C4DF}" destId="{8D914271-EB4F-4879-A93E-36BECE9F9ADD}" srcOrd="0" destOrd="0" parTransId="{B8BD3C9B-F612-485B-9410-3F8BA3AED287}" sibTransId="{267125DA-F565-4D6A-8EE4-C72941BD027C}"/>
    <dgm:cxn modelId="{A19BCAD1-3C80-4D4E-99F8-82CB8F6DB511}" type="presOf" srcId="{B725E86F-A575-4E71-916D-A4C65F7DEE8A}" destId="{58590318-5354-4DC9-A3D0-E67C6C849F22}" srcOrd="0" destOrd="0" presId="urn:microsoft.com/office/officeart/2005/8/layout/radial1"/>
    <dgm:cxn modelId="{32FBB944-C1A1-40ED-A9CA-B1ADCBD3A1AB}" type="presOf" srcId="{B8BD3C9B-F612-485B-9410-3F8BA3AED287}" destId="{267E21AD-4194-4178-A7DF-01AB9B06401B}" srcOrd="0" destOrd="0" presId="urn:microsoft.com/office/officeart/2005/8/layout/radial1"/>
    <dgm:cxn modelId="{B743AD74-A382-4CB0-A102-653513C8DD3F}" type="presOf" srcId="{4BC2461D-7B67-491A-A455-41D6D2A15264}" destId="{76AEFBDE-F7D0-47FD-8621-A0C0679FABDE}" srcOrd="0" destOrd="0" presId="urn:microsoft.com/office/officeart/2005/8/layout/radial1"/>
    <dgm:cxn modelId="{BB670C82-8413-4FFB-998A-EE115C5AE1AA}" type="presOf" srcId="{5B93B077-CE3B-4632-935D-08E636E0C4DF}" destId="{F055AFF6-D138-496B-9640-BE9AADE99A47}" srcOrd="0" destOrd="0" presId="urn:microsoft.com/office/officeart/2005/8/layout/radial1"/>
    <dgm:cxn modelId="{BECA2BB7-116D-4E68-A588-683997C95AE6}" type="presOf" srcId="{B8BD3C9B-F612-485B-9410-3F8BA3AED287}" destId="{1B2CD653-D8A9-4C0A-96C0-0842837D6387}" srcOrd="1" destOrd="0" presId="urn:microsoft.com/office/officeart/2005/8/layout/radial1"/>
    <dgm:cxn modelId="{B02BF4C6-A81C-4693-93C0-C58CDE3EB323}" srcId="{5B93B077-CE3B-4632-935D-08E636E0C4DF}" destId="{AD207A4F-D55C-42BC-9EEC-D6BCC3ADF3E4}" srcOrd="7" destOrd="0" parTransId="{A90F6642-9791-4637-B52C-12DCA3E295B1}" sibTransId="{87FEFB33-1C2C-4F26-A8BC-E871212EF6EC}"/>
    <dgm:cxn modelId="{EBD72546-C1F5-4827-8D57-E01DE16E906D}" type="presParOf" srcId="{702D8C16-8CBB-44D2-8899-25DB1FF03FFE}" destId="{F055AFF6-D138-496B-9640-BE9AADE99A47}" srcOrd="0" destOrd="0" presId="urn:microsoft.com/office/officeart/2005/8/layout/radial1"/>
    <dgm:cxn modelId="{AAA7EC69-4F39-4CCA-ACB0-C114B26170E3}" type="presParOf" srcId="{702D8C16-8CBB-44D2-8899-25DB1FF03FFE}" destId="{267E21AD-4194-4178-A7DF-01AB9B06401B}" srcOrd="1" destOrd="0" presId="urn:microsoft.com/office/officeart/2005/8/layout/radial1"/>
    <dgm:cxn modelId="{9328C10E-0D4C-4FF8-B038-1774BD50B6A6}" type="presParOf" srcId="{267E21AD-4194-4178-A7DF-01AB9B06401B}" destId="{1B2CD653-D8A9-4C0A-96C0-0842837D6387}" srcOrd="0" destOrd="0" presId="urn:microsoft.com/office/officeart/2005/8/layout/radial1"/>
    <dgm:cxn modelId="{743BAF8A-B45B-4DE6-8C82-F904868FD67D}" type="presParOf" srcId="{702D8C16-8CBB-44D2-8899-25DB1FF03FFE}" destId="{7045BFE3-3730-408F-B60C-478BA7B82936}" srcOrd="2" destOrd="0" presId="urn:microsoft.com/office/officeart/2005/8/layout/radial1"/>
    <dgm:cxn modelId="{0D5D2D61-6BCD-4D77-A094-3A9D6812DE8A}" type="presParOf" srcId="{702D8C16-8CBB-44D2-8899-25DB1FF03FFE}" destId="{40CC54A7-2447-4E4A-BC17-6230F75221AB}" srcOrd="3" destOrd="0" presId="urn:microsoft.com/office/officeart/2005/8/layout/radial1"/>
    <dgm:cxn modelId="{6986CE9F-2A33-4F90-993E-CF4C5CCDF06A}" type="presParOf" srcId="{40CC54A7-2447-4E4A-BC17-6230F75221AB}" destId="{4B898A61-303C-4B2B-B97A-DCDAA3147B6E}" srcOrd="0" destOrd="0" presId="urn:microsoft.com/office/officeart/2005/8/layout/radial1"/>
    <dgm:cxn modelId="{F88F9783-8AAC-4117-A34E-83D65EC029F8}" type="presParOf" srcId="{702D8C16-8CBB-44D2-8899-25DB1FF03FFE}" destId="{76DB0B8D-0520-43CF-AFED-7A644C8A50E0}" srcOrd="4" destOrd="0" presId="urn:microsoft.com/office/officeart/2005/8/layout/radial1"/>
    <dgm:cxn modelId="{4C6EB0AD-D004-4831-AFF1-99E56599D993}" type="presParOf" srcId="{702D8C16-8CBB-44D2-8899-25DB1FF03FFE}" destId="{DB4A4B05-B60D-4C95-9959-82E0870C421C}" srcOrd="5" destOrd="0" presId="urn:microsoft.com/office/officeart/2005/8/layout/radial1"/>
    <dgm:cxn modelId="{D37D6EDF-9453-4696-A54C-EC1A55122DC5}" type="presParOf" srcId="{DB4A4B05-B60D-4C95-9959-82E0870C421C}" destId="{D06FAAD3-9D2D-4232-82F0-17E6BC31A2FC}" srcOrd="0" destOrd="0" presId="urn:microsoft.com/office/officeart/2005/8/layout/radial1"/>
    <dgm:cxn modelId="{40C4E9B1-2D3B-4645-993B-549FC4570C11}" type="presParOf" srcId="{702D8C16-8CBB-44D2-8899-25DB1FF03FFE}" destId="{58590318-5354-4DC9-A3D0-E67C6C849F22}" srcOrd="6" destOrd="0" presId="urn:microsoft.com/office/officeart/2005/8/layout/radial1"/>
    <dgm:cxn modelId="{22872326-323B-4B5E-963F-29CE6A3E0A81}" type="presParOf" srcId="{702D8C16-8CBB-44D2-8899-25DB1FF03FFE}" destId="{8EC2705C-3D7C-49C1-B989-B20EA17173F1}" srcOrd="7" destOrd="0" presId="urn:microsoft.com/office/officeart/2005/8/layout/radial1"/>
    <dgm:cxn modelId="{1554F6D1-7278-4DD8-84D6-589861E54598}" type="presParOf" srcId="{8EC2705C-3D7C-49C1-B989-B20EA17173F1}" destId="{5C29BBA1-8250-46AC-AE82-1DE82344FFFA}" srcOrd="0" destOrd="0" presId="urn:microsoft.com/office/officeart/2005/8/layout/radial1"/>
    <dgm:cxn modelId="{E2C634DD-DD11-46D9-8E1B-FC9B2B5D3250}" type="presParOf" srcId="{702D8C16-8CBB-44D2-8899-25DB1FF03FFE}" destId="{76AEFBDE-F7D0-47FD-8621-A0C0679FABDE}" srcOrd="8" destOrd="0" presId="urn:microsoft.com/office/officeart/2005/8/layout/radial1"/>
    <dgm:cxn modelId="{F806D2EC-4141-4083-A54C-7C336265C32A}" type="presParOf" srcId="{702D8C16-8CBB-44D2-8899-25DB1FF03FFE}" destId="{23051C8B-7234-43A4-9822-868824173E3F}" srcOrd="9" destOrd="0" presId="urn:microsoft.com/office/officeart/2005/8/layout/radial1"/>
    <dgm:cxn modelId="{36892804-B2F2-44D1-B0F7-526A71D5440E}" type="presParOf" srcId="{23051C8B-7234-43A4-9822-868824173E3F}" destId="{E9C07855-268C-496F-8EF0-0E665C513324}" srcOrd="0" destOrd="0" presId="urn:microsoft.com/office/officeart/2005/8/layout/radial1"/>
    <dgm:cxn modelId="{42D43591-A7B0-4AFF-AFDD-D501C6BEA6DC}" type="presParOf" srcId="{702D8C16-8CBB-44D2-8899-25DB1FF03FFE}" destId="{A9D8D566-F450-4E15-B540-36F79C9F157E}" srcOrd="10" destOrd="0" presId="urn:microsoft.com/office/officeart/2005/8/layout/radial1"/>
    <dgm:cxn modelId="{C64A62DF-9B71-4F45-970F-29B01C0B81F9}" type="presParOf" srcId="{702D8C16-8CBB-44D2-8899-25DB1FF03FFE}" destId="{932AC2C1-6316-49B6-973C-C3DDA3DBF139}" srcOrd="11" destOrd="0" presId="urn:microsoft.com/office/officeart/2005/8/layout/radial1"/>
    <dgm:cxn modelId="{EBF703EE-519E-4161-878A-6B36FC0FCA2D}" type="presParOf" srcId="{932AC2C1-6316-49B6-973C-C3DDA3DBF139}" destId="{307F3438-3906-4DEE-8836-3F1E66197B56}" srcOrd="0" destOrd="0" presId="urn:microsoft.com/office/officeart/2005/8/layout/radial1"/>
    <dgm:cxn modelId="{0083CA6C-EAF1-4C17-A82B-114F14C8FF41}" type="presParOf" srcId="{702D8C16-8CBB-44D2-8899-25DB1FF03FFE}" destId="{366448D8-F8ED-4271-AE8D-F8F2741FAC55}" srcOrd="12" destOrd="0" presId="urn:microsoft.com/office/officeart/2005/8/layout/radial1"/>
    <dgm:cxn modelId="{3A6D5BA5-8633-4726-9704-239678390E0E}" type="presParOf" srcId="{702D8C16-8CBB-44D2-8899-25DB1FF03FFE}" destId="{199D7719-1E72-4829-BF91-09FD5726D610}" srcOrd="13" destOrd="0" presId="urn:microsoft.com/office/officeart/2005/8/layout/radial1"/>
    <dgm:cxn modelId="{6B3BBAAE-196D-4054-B090-012C6BE6DA1D}" type="presParOf" srcId="{199D7719-1E72-4829-BF91-09FD5726D610}" destId="{393ABAFE-4DAB-4D7A-92B4-1AFB467ECD1B}" srcOrd="0" destOrd="0" presId="urn:microsoft.com/office/officeart/2005/8/layout/radial1"/>
    <dgm:cxn modelId="{10DB811D-1058-4258-AE6B-8E72E490364D}" type="presParOf" srcId="{702D8C16-8CBB-44D2-8899-25DB1FF03FFE}" destId="{9F2EA2D5-B7B4-4E67-B2F8-4D99FE334AE3}" srcOrd="14" destOrd="0" presId="urn:microsoft.com/office/officeart/2005/8/layout/radial1"/>
    <dgm:cxn modelId="{C5ACC238-8D0D-4F73-B945-7436F5933845}" type="presParOf" srcId="{702D8C16-8CBB-44D2-8899-25DB1FF03FFE}" destId="{7F432E43-890C-4965-83E9-90B94CAB5D39}" srcOrd="15" destOrd="0" presId="urn:microsoft.com/office/officeart/2005/8/layout/radial1"/>
    <dgm:cxn modelId="{0C05C648-0894-47B1-91BA-52AABE3815AE}" type="presParOf" srcId="{7F432E43-890C-4965-83E9-90B94CAB5D39}" destId="{B4035B26-E775-49BD-AAB6-1D84E3F21179}" srcOrd="0" destOrd="0" presId="urn:microsoft.com/office/officeart/2005/8/layout/radial1"/>
    <dgm:cxn modelId="{BD0DD23A-31EA-4EF2-9F50-94209F51FBE9}" type="presParOf" srcId="{702D8C16-8CBB-44D2-8899-25DB1FF03FFE}" destId="{F0991DA6-DD99-4B17-B983-FFC4E8534199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AFF6-D138-496B-9640-BE9AADE99A47}">
      <dsp:nvSpPr>
        <dsp:cNvPr id="0" name=""/>
        <dsp:cNvSpPr/>
      </dsp:nvSpPr>
      <dsp:spPr>
        <a:xfrm>
          <a:off x="2590237" y="1574237"/>
          <a:ext cx="915525" cy="9155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ধর্মাচার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724313" y="1708313"/>
        <a:ext cx="647373" cy="647373"/>
      </dsp:txXfrm>
    </dsp:sp>
    <dsp:sp modelId="{267E21AD-4194-4178-A7DF-01AB9B06401B}">
      <dsp:nvSpPr>
        <dsp:cNvPr id="0" name=""/>
        <dsp:cNvSpPr/>
      </dsp:nvSpPr>
      <dsp:spPr>
        <a:xfrm rot="16209423">
          <a:off x="2753091" y="1263746"/>
          <a:ext cx="593954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593954" y="135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BAN" pitchFamily="2" charset="0"/>
            <a:cs typeface="NikoshBAN" pitchFamily="2" charset="0"/>
          </a:endParaRPr>
        </a:p>
      </dsp:txBody>
      <dsp:txXfrm>
        <a:off x="3035219" y="1262413"/>
        <a:ext cx="29697" cy="29697"/>
      </dsp:txXfrm>
    </dsp:sp>
    <dsp:sp modelId="{7045BFE3-3730-408F-B60C-478BA7B82936}">
      <dsp:nvSpPr>
        <dsp:cNvPr id="0" name=""/>
        <dsp:cNvSpPr/>
      </dsp:nvSpPr>
      <dsp:spPr>
        <a:xfrm>
          <a:off x="2594374" y="64762"/>
          <a:ext cx="915525" cy="9155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ভাই ফোঁটা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2728450" y="198838"/>
        <a:ext cx="647373" cy="647373"/>
      </dsp:txXfrm>
    </dsp:sp>
    <dsp:sp modelId="{40CC54A7-2447-4E4A-BC17-6230F75221AB}">
      <dsp:nvSpPr>
        <dsp:cNvPr id="0" name=""/>
        <dsp:cNvSpPr/>
      </dsp:nvSpPr>
      <dsp:spPr>
        <a:xfrm rot="19020244">
          <a:off x="3295784" y="1485366"/>
          <a:ext cx="647991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647991" y="135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BAN" pitchFamily="2" charset="0"/>
            <a:cs typeface="NikoshBAN" pitchFamily="2" charset="0"/>
          </a:endParaRPr>
        </a:p>
      </dsp:txBody>
      <dsp:txXfrm>
        <a:off x="3603579" y="1482682"/>
        <a:ext cx="32399" cy="32399"/>
      </dsp:txXfrm>
    </dsp:sp>
    <dsp:sp modelId="{76DB0B8D-0520-43CF-AFED-7A644C8A50E0}">
      <dsp:nvSpPr>
        <dsp:cNvPr id="0" name=""/>
        <dsp:cNvSpPr/>
      </dsp:nvSpPr>
      <dsp:spPr>
        <a:xfrm>
          <a:off x="3733796" y="508002"/>
          <a:ext cx="915525" cy="915525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নবান্ন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867872" y="642078"/>
        <a:ext cx="647373" cy="647373"/>
      </dsp:txXfrm>
    </dsp:sp>
    <dsp:sp modelId="{DB4A4B05-B60D-4C95-9959-82E0870C421C}">
      <dsp:nvSpPr>
        <dsp:cNvPr id="0" name=""/>
        <dsp:cNvSpPr/>
      </dsp:nvSpPr>
      <dsp:spPr>
        <a:xfrm rot="8937">
          <a:off x="3505760" y="2020554"/>
          <a:ext cx="677914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677914" y="135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BAN" pitchFamily="2" charset="0"/>
            <a:cs typeface="NikoshBAN" pitchFamily="2" charset="0"/>
          </a:endParaRPr>
        </a:p>
      </dsp:txBody>
      <dsp:txXfrm>
        <a:off x="3827769" y="2017123"/>
        <a:ext cx="33895" cy="33895"/>
      </dsp:txXfrm>
    </dsp:sp>
    <dsp:sp modelId="{58590318-5354-4DC9-A3D0-E67C6C849F22}">
      <dsp:nvSpPr>
        <dsp:cNvPr id="0" name=""/>
        <dsp:cNvSpPr/>
      </dsp:nvSpPr>
      <dsp:spPr>
        <a:xfrm>
          <a:off x="4183671" y="1578379"/>
          <a:ext cx="915525" cy="915525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রাখী বন্ধন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317747" y="1712455"/>
        <a:ext cx="647373" cy="647373"/>
      </dsp:txXfrm>
    </dsp:sp>
    <dsp:sp modelId="{8EC2705C-3D7C-49C1-B989-B20EA17173F1}">
      <dsp:nvSpPr>
        <dsp:cNvPr id="0" name=""/>
        <dsp:cNvSpPr/>
      </dsp:nvSpPr>
      <dsp:spPr>
        <a:xfrm rot="2700000">
          <a:off x="3277644" y="2569210"/>
          <a:ext cx="64216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642165" y="135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BAN" pitchFamily="2" charset="0"/>
            <a:cs typeface="NikoshBAN" pitchFamily="2" charset="0"/>
          </a:endParaRPr>
        </a:p>
      </dsp:txBody>
      <dsp:txXfrm>
        <a:off x="3582672" y="2566672"/>
        <a:ext cx="32108" cy="32108"/>
      </dsp:txXfrm>
    </dsp:sp>
    <dsp:sp modelId="{76AEFBDE-F7D0-47FD-8621-A0C0679FABDE}">
      <dsp:nvSpPr>
        <dsp:cNvPr id="0" name=""/>
        <dsp:cNvSpPr/>
      </dsp:nvSpPr>
      <dsp:spPr>
        <a:xfrm>
          <a:off x="3691691" y="2675691"/>
          <a:ext cx="915525" cy="915525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হাতেখড়ী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825767" y="2809767"/>
        <a:ext cx="647373" cy="647373"/>
      </dsp:txXfrm>
    </dsp:sp>
    <dsp:sp modelId="{23051C8B-7234-43A4-9822-868824173E3F}">
      <dsp:nvSpPr>
        <dsp:cNvPr id="0" name=""/>
        <dsp:cNvSpPr/>
      </dsp:nvSpPr>
      <dsp:spPr>
        <a:xfrm rot="5400000">
          <a:off x="2726917" y="2797328"/>
          <a:ext cx="64216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642165" y="135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BAN" pitchFamily="2" charset="0"/>
            <a:cs typeface="NikoshBAN" pitchFamily="2" charset="0"/>
          </a:endParaRPr>
        </a:p>
      </dsp:txBody>
      <dsp:txXfrm>
        <a:off x="3031945" y="2794791"/>
        <a:ext cx="32108" cy="32108"/>
      </dsp:txXfrm>
    </dsp:sp>
    <dsp:sp modelId="{A9D8D566-F450-4E15-B540-36F79C9F157E}">
      <dsp:nvSpPr>
        <dsp:cNvPr id="0" name=""/>
        <dsp:cNvSpPr/>
      </dsp:nvSpPr>
      <dsp:spPr>
        <a:xfrm>
          <a:off x="2590237" y="3131928"/>
          <a:ext cx="915525" cy="915525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দীপাবলী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724313" y="3266004"/>
        <a:ext cx="647373" cy="647373"/>
      </dsp:txXfrm>
    </dsp:sp>
    <dsp:sp modelId="{932AC2C1-6316-49B6-973C-C3DDA3DBF139}">
      <dsp:nvSpPr>
        <dsp:cNvPr id="0" name=""/>
        <dsp:cNvSpPr/>
      </dsp:nvSpPr>
      <dsp:spPr>
        <a:xfrm rot="8068261">
          <a:off x="2213972" y="2560559"/>
          <a:ext cx="603737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603737" y="135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BAN" pitchFamily="2" charset="0"/>
            <a:cs typeface="NikoshBAN" pitchFamily="2" charset="0"/>
          </a:endParaRPr>
        </a:p>
      </dsp:txBody>
      <dsp:txXfrm rot="10800000">
        <a:off x="2500747" y="2558983"/>
        <a:ext cx="30186" cy="30186"/>
      </dsp:txXfrm>
    </dsp:sp>
    <dsp:sp modelId="{366448D8-F8ED-4271-AE8D-F8F2741FAC55}">
      <dsp:nvSpPr>
        <dsp:cNvPr id="0" name=""/>
        <dsp:cNvSpPr/>
      </dsp:nvSpPr>
      <dsp:spPr>
        <a:xfrm>
          <a:off x="1525920" y="2658390"/>
          <a:ext cx="915525" cy="915525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গৃহপ্রবেশ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659996" y="2792466"/>
        <a:ext cx="647373" cy="647373"/>
      </dsp:txXfrm>
    </dsp:sp>
    <dsp:sp modelId="{199D7719-1E72-4829-BF91-09FD5726D610}">
      <dsp:nvSpPr>
        <dsp:cNvPr id="0" name=""/>
        <dsp:cNvSpPr/>
      </dsp:nvSpPr>
      <dsp:spPr>
        <a:xfrm rot="10618384">
          <a:off x="1995233" y="2058393"/>
          <a:ext cx="596057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596057" y="135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BAN" pitchFamily="2" charset="0"/>
            <a:cs typeface="NikoshBAN" pitchFamily="2" charset="0"/>
          </a:endParaRPr>
        </a:p>
      </dsp:txBody>
      <dsp:txXfrm rot="10800000">
        <a:off x="2278361" y="2057008"/>
        <a:ext cx="29802" cy="29802"/>
      </dsp:txXfrm>
    </dsp:sp>
    <dsp:sp modelId="{9F2EA2D5-B7B4-4E67-B2F8-4D99FE334AE3}">
      <dsp:nvSpPr>
        <dsp:cNvPr id="0" name=""/>
        <dsp:cNvSpPr/>
      </dsp:nvSpPr>
      <dsp:spPr>
        <a:xfrm>
          <a:off x="1080762" y="1654056"/>
          <a:ext cx="915525" cy="915525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সংক্রান্তি উৎসব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1214838" y="1788132"/>
        <a:ext cx="647373" cy="647373"/>
      </dsp:txXfrm>
    </dsp:sp>
    <dsp:sp modelId="{7F432E43-890C-4965-83E9-90B94CAB5D39}">
      <dsp:nvSpPr>
        <dsp:cNvPr id="0" name=""/>
        <dsp:cNvSpPr/>
      </dsp:nvSpPr>
      <dsp:spPr>
        <a:xfrm rot="13500000">
          <a:off x="2176190" y="1467756"/>
          <a:ext cx="64216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642165" y="135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BAN" pitchFamily="2" charset="0"/>
            <a:cs typeface="NikoshBAN" pitchFamily="2" charset="0"/>
          </a:endParaRPr>
        </a:p>
      </dsp:txBody>
      <dsp:txXfrm rot="10800000">
        <a:off x="2481218" y="1465218"/>
        <a:ext cx="32108" cy="32108"/>
      </dsp:txXfrm>
    </dsp:sp>
    <dsp:sp modelId="{F0991DA6-DD99-4B17-B983-FFC4E8534199}">
      <dsp:nvSpPr>
        <dsp:cNvPr id="0" name=""/>
        <dsp:cNvSpPr/>
      </dsp:nvSpPr>
      <dsp:spPr>
        <a:xfrm>
          <a:off x="1488783" y="472783"/>
          <a:ext cx="915525" cy="91552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জামাই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 ষষ্ঠী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1622859" y="606859"/>
        <a:ext cx="647373" cy="647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CAEB9-F762-439C-BDBA-9D0EFC1DAD11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9D168-3D2F-462F-9EEB-F772EBD16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D168-3D2F-462F-9EEB-F772EBD164A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358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52600"/>
            <a:ext cx="7010400" cy="480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096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0" y="2895600"/>
            <a:ext cx="1705493" cy="1374041"/>
            <a:chOff x="2133597" y="1498603"/>
            <a:chExt cx="1705493" cy="1374041"/>
          </a:xfrm>
        </p:grpSpPr>
        <p:sp>
          <p:nvSpPr>
            <p:cNvPr id="33" name="Oval 32"/>
            <p:cNvSpPr/>
            <p:nvPr/>
          </p:nvSpPr>
          <p:spPr>
            <a:xfrm>
              <a:off x="2133597" y="1498603"/>
              <a:ext cx="1705493" cy="1374041"/>
            </a:xfrm>
            <a:prstGeom prst="ellipse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Oval 4"/>
            <p:cNvSpPr/>
            <p:nvPr/>
          </p:nvSpPr>
          <p:spPr>
            <a:xfrm>
              <a:off x="2383361" y="1699827"/>
              <a:ext cx="1205965" cy="9715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b="1" kern="1200" dirty="0" smtClean="0">
                  <a:latin typeface="NikoshBAN" pitchFamily="2" charset="0"/>
                  <a:cs typeface="NikoshBAN" pitchFamily="2" charset="0"/>
                </a:rPr>
                <a:t>ধর্মানুষ্ঠান</a:t>
              </a:r>
              <a:endParaRPr lang="en-US" sz="32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30063" y="2633960"/>
            <a:ext cx="390644" cy="184056"/>
            <a:chOff x="2791025" y="1238146"/>
            <a:chExt cx="390644" cy="184056"/>
          </a:xfrm>
        </p:grpSpPr>
        <p:sp>
          <p:nvSpPr>
            <p:cNvPr id="31" name="Right Arrow 30"/>
            <p:cNvSpPr/>
            <p:nvPr/>
          </p:nvSpPr>
          <p:spPr>
            <a:xfrm rot="16200016">
              <a:off x="2894319" y="1134852"/>
              <a:ext cx="184056" cy="3906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ight Arrow 6"/>
            <p:cNvSpPr/>
            <p:nvPr/>
          </p:nvSpPr>
          <p:spPr>
            <a:xfrm rot="16200016">
              <a:off x="2921927" y="1240589"/>
              <a:ext cx="128839" cy="234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54136" y="1398188"/>
            <a:ext cx="1342505" cy="1148953"/>
            <a:chOff x="2315098" y="2374"/>
            <a:chExt cx="1342505" cy="1148953"/>
          </a:xfrm>
        </p:grpSpPr>
        <p:sp>
          <p:nvSpPr>
            <p:cNvPr id="29" name="Oval 28"/>
            <p:cNvSpPr/>
            <p:nvPr/>
          </p:nvSpPr>
          <p:spPr>
            <a:xfrm>
              <a:off x="2315098" y="2374"/>
              <a:ext cx="1342505" cy="1148953"/>
            </a:xfrm>
            <a:prstGeom prst="ellipse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Oval 8"/>
            <p:cNvSpPr/>
            <p:nvPr/>
          </p:nvSpPr>
          <p:spPr>
            <a:xfrm>
              <a:off x="2511703" y="170634"/>
              <a:ext cx="949295" cy="812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1" kern="1200" dirty="0" smtClean="0">
                  <a:latin typeface="NikoshBAN" pitchFamily="2" charset="0"/>
                  <a:cs typeface="NikoshBAN" pitchFamily="2" charset="0"/>
                </a:rPr>
                <a:t>রথযাত্রা</a:t>
              </a:r>
              <a:endParaRPr lang="en-US" sz="28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60336" y="2969267"/>
            <a:ext cx="248778" cy="390644"/>
            <a:chOff x="3821298" y="1573453"/>
            <a:chExt cx="248778" cy="390644"/>
          </a:xfrm>
        </p:grpSpPr>
        <p:sp>
          <p:nvSpPr>
            <p:cNvPr id="27" name="Right Arrow 26"/>
            <p:cNvSpPr/>
            <p:nvPr/>
          </p:nvSpPr>
          <p:spPr>
            <a:xfrm rot="20190864">
              <a:off x="3821298" y="1573453"/>
              <a:ext cx="248778" cy="3906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ight Arrow 10"/>
            <p:cNvSpPr/>
            <p:nvPr/>
          </p:nvSpPr>
          <p:spPr>
            <a:xfrm rot="20190864">
              <a:off x="3824389" y="1666453"/>
              <a:ext cx="174145" cy="234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606731" y="2208620"/>
            <a:ext cx="1511941" cy="1148953"/>
            <a:chOff x="4067693" y="812806"/>
            <a:chExt cx="1511941" cy="1148953"/>
          </a:xfrm>
        </p:grpSpPr>
        <p:sp>
          <p:nvSpPr>
            <p:cNvPr id="25" name="Oval 24"/>
            <p:cNvSpPr/>
            <p:nvPr/>
          </p:nvSpPr>
          <p:spPr>
            <a:xfrm>
              <a:off x="4067693" y="812806"/>
              <a:ext cx="1511941" cy="1148953"/>
            </a:xfrm>
            <a:prstGeom prst="ellipse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Oval 12"/>
            <p:cNvSpPr/>
            <p:nvPr/>
          </p:nvSpPr>
          <p:spPr>
            <a:xfrm>
              <a:off x="4289112" y="981066"/>
              <a:ext cx="1069103" cy="812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1" kern="1200" dirty="0" smtClean="0">
                  <a:latin typeface="NikoshBAN" pitchFamily="2" charset="0"/>
                  <a:cs typeface="NikoshBAN" pitchFamily="2" charset="0"/>
                </a:rPr>
                <a:t>দোল যাত্রা</a:t>
              </a:r>
              <a:endParaRPr lang="en-US" sz="28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132478" y="4065884"/>
            <a:ext cx="262630" cy="390644"/>
            <a:chOff x="3593440" y="2670070"/>
            <a:chExt cx="262630" cy="390644"/>
          </a:xfrm>
        </p:grpSpPr>
        <p:sp>
          <p:nvSpPr>
            <p:cNvPr id="23" name="Right Arrow 22"/>
            <p:cNvSpPr/>
            <p:nvPr/>
          </p:nvSpPr>
          <p:spPr>
            <a:xfrm rot="2557924">
              <a:off x="3593440" y="2670070"/>
              <a:ext cx="262630" cy="3906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ight Arrow 14"/>
            <p:cNvSpPr/>
            <p:nvPr/>
          </p:nvSpPr>
          <p:spPr>
            <a:xfrm rot="2557924">
              <a:off x="3603851" y="2721518"/>
              <a:ext cx="183841" cy="234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49535" y="4310858"/>
            <a:ext cx="1584463" cy="1148953"/>
            <a:chOff x="3610497" y="2915044"/>
            <a:chExt cx="1584463" cy="1148953"/>
          </a:xfrm>
        </p:grpSpPr>
        <p:sp>
          <p:nvSpPr>
            <p:cNvPr id="21" name="Oval 20"/>
            <p:cNvSpPr/>
            <p:nvPr/>
          </p:nvSpPr>
          <p:spPr>
            <a:xfrm>
              <a:off x="3610497" y="2915044"/>
              <a:ext cx="1584463" cy="1148953"/>
            </a:xfrm>
            <a:prstGeom prst="ellipse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Oval 16"/>
            <p:cNvSpPr/>
            <p:nvPr/>
          </p:nvSpPr>
          <p:spPr>
            <a:xfrm>
              <a:off x="3842536" y="3083304"/>
              <a:ext cx="1120385" cy="812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b="1" kern="1200" dirty="0" smtClean="0">
                  <a:latin typeface="NikoshBAN" pitchFamily="2" charset="0"/>
                  <a:cs typeface="NikoshBAN" pitchFamily="2" charset="0"/>
                </a:rPr>
                <a:t>শিব রাত্রি</a:t>
              </a:r>
              <a:endParaRPr lang="en-US" sz="32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73626" y="4065313"/>
            <a:ext cx="253153" cy="390644"/>
            <a:chOff x="2134588" y="2669499"/>
            <a:chExt cx="253153" cy="390644"/>
          </a:xfrm>
        </p:grpSpPr>
        <p:sp>
          <p:nvSpPr>
            <p:cNvPr id="19" name="Right Arrow 18"/>
            <p:cNvSpPr/>
            <p:nvPr/>
          </p:nvSpPr>
          <p:spPr>
            <a:xfrm rot="8212515">
              <a:off x="2134588" y="2669499"/>
              <a:ext cx="253153" cy="3906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ight Arrow 18"/>
            <p:cNvSpPr/>
            <p:nvPr/>
          </p:nvSpPr>
          <p:spPr>
            <a:xfrm rot="19012515">
              <a:off x="2200276" y="2721670"/>
              <a:ext cx="177207" cy="234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30140" y="4310858"/>
            <a:ext cx="1606144" cy="1148953"/>
            <a:chOff x="791102" y="2915044"/>
            <a:chExt cx="1606144" cy="1148953"/>
          </a:xfrm>
        </p:grpSpPr>
        <p:sp>
          <p:nvSpPr>
            <p:cNvPr id="17" name="Oval 16"/>
            <p:cNvSpPr/>
            <p:nvPr/>
          </p:nvSpPr>
          <p:spPr>
            <a:xfrm>
              <a:off x="791102" y="2915044"/>
              <a:ext cx="1606144" cy="1148953"/>
            </a:xfrm>
            <a:prstGeom prst="ellipse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Oval 20"/>
            <p:cNvSpPr/>
            <p:nvPr/>
          </p:nvSpPr>
          <p:spPr>
            <a:xfrm>
              <a:off x="1026317" y="3083304"/>
              <a:ext cx="1135714" cy="812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b="1" kern="1200" dirty="0" smtClean="0">
                  <a:latin typeface="NikoshBAN" pitchFamily="2" charset="0"/>
                  <a:cs typeface="NikoshBAN" pitchFamily="2" charset="0"/>
                </a:rPr>
                <a:t>জন্মাষ্ঠমী</a:t>
              </a:r>
              <a:endParaRPr lang="en-US" sz="32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72898" y="2964225"/>
            <a:ext cx="230878" cy="390644"/>
            <a:chOff x="1933860" y="1568411"/>
            <a:chExt cx="230878" cy="390644"/>
          </a:xfrm>
        </p:grpSpPr>
        <p:sp>
          <p:nvSpPr>
            <p:cNvPr id="15" name="Right Arrow 14"/>
            <p:cNvSpPr/>
            <p:nvPr/>
          </p:nvSpPr>
          <p:spPr>
            <a:xfrm rot="12254339">
              <a:off x="1933860" y="1568411"/>
              <a:ext cx="230878" cy="3906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ight Arrow 22"/>
            <p:cNvSpPr/>
            <p:nvPr/>
          </p:nvSpPr>
          <p:spPr>
            <a:xfrm rot="23054339">
              <a:off x="2000070" y="1660758"/>
              <a:ext cx="161615" cy="234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25327" y="2208609"/>
            <a:ext cx="1453735" cy="1148953"/>
            <a:chOff x="486289" y="812795"/>
            <a:chExt cx="1453735" cy="1148953"/>
          </a:xfrm>
        </p:grpSpPr>
        <p:sp>
          <p:nvSpPr>
            <p:cNvPr id="13" name="Oval 12"/>
            <p:cNvSpPr/>
            <p:nvPr/>
          </p:nvSpPr>
          <p:spPr>
            <a:xfrm>
              <a:off x="486289" y="812795"/>
              <a:ext cx="1453735" cy="1148953"/>
            </a:xfrm>
            <a:prstGeom prst="ellipse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Oval 24"/>
            <p:cNvSpPr/>
            <p:nvPr/>
          </p:nvSpPr>
          <p:spPr>
            <a:xfrm>
              <a:off x="699184" y="981055"/>
              <a:ext cx="1027945" cy="812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b="1" kern="1200" dirty="0" smtClean="0">
                  <a:latin typeface="NikoshBAN" pitchFamily="2" charset="0"/>
                  <a:cs typeface="NikoshBAN" pitchFamily="2" charset="0"/>
                </a:rPr>
                <a:t>নামযজ্ঞ</a:t>
              </a:r>
              <a:endParaRPr lang="en-US" sz="32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09600"/>
            <a:ext cx="28194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609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2133600"/>
            <a:ext cx="73914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* ধর্মানুষ্ঠান ও ধর্মাচার কী? প্রত্যেকটির দুটি করে নাম লিখ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কাজের উত্তর-</a:t>
            </a:r>
            <a:endParaRPr lang="en-US" sz="5400" i="1" u="sng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4400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ঈশ্বর দেব-দেবীর স্তব-স্তুতি,প্রশংসা করে যে সকল অনুষ্ঠান করা হয় তাই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ধর্মানুষ্ঠান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i="1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sz="4400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400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4400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400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যে-সমস্ত</a:t>
            </a:r>
            <a:r>
              <a:rPr lang="en-US" sz="4400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4400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ঙ্গলিক আচার-অনুষ্ঠান ধর্মনীতির সাথে সম্পর্কিত সেগুলোই ধর্মাচার।</a:t>
            </a:r>
            <a:endParaRPr lang="en-US" sz="4400" i="1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6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3622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124200"/>
            <a:ext cx="6934200" cy="3505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# ধর্মানুষ্ঠান কী ?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# ধর্মাচার কয়টি ও কি কি?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# রাখীবন্ধন ও ভাইফোঁটায় কি কি করা হয় ?</a:t>
            </a: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orinam sonkir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16114"/>
            <a:ext cx="3048000" cy="2322286"/>
          </a:xfrm>
          <a:prstGeom prst="rect">
            <a:avLst/>
          </a:prstGeom>
        </p:spPr>
      </p:pic>
      <p:pic>
        <p:nvPicPr>
          <p:cNvPr id="7" name="Picture 6" descr="vaifo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71718"/>
            <a:ext cx="2514600" cy="2366682"/>
          </a:xfrm>
          <a:prstGeom prst="rect">
            <a:avLst/>
          </a:prstGeom>
        </p:spPr>
      </p:pic>
      <p:pic>
        <p:nvPicPr>
          <p:cNvPr id="8" name="Picture 7" descr="rakhibond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1" y="77638"/>
            <a:ext cx="2438400" cy="2208362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5410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752600"/>
            <a:ext cx="8077200" cy="2438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220980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# মানবিক মূল্যবোধের বিকাশে ধর্মাচারের গুরুত্ব বিশ্লেষণ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0" y="3810001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4800600" cy="480060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1000" y="457200"/>
            <a:ext cx="8153400" cy="5867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i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নিবেদিতা চক্রবর্তী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সহকারি শিক্ষক(হিন্দুধর্ম)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এড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 (দর্শন)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রত্না উচ্চ বিদ্যালয়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বানিয়াচং, হবিগঞ্জ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676400"/>
            <a:ext cx="1188027" cy="1584036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2209800"/>
            <a:ext cx="7543800" cy="4419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শ্রেনীঃ দশম 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হিন্দুধর্ম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 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তৃতীয় 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পাঠঃ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র্মীয়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আচার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-অ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নুষ্ঠান</a:t>
            </a:r>
            <a:endParaRPr lang="bn-BD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 মিঃ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286000" y="228600"/>
            <a:ext cx="5410200" cy="1600200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প্পঃঃ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90600" y="228600"/>
            <a:ext cx="4114800" cy="12954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752600"/>
            <a:ext cx="8763000" cy="4648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# ধর্মানুষ্ঠান ও ধর্মাচার কী তা বলতে পারবে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# ধর্মানুষ্ঠান হিসেবে দোলযাত্রা,রথযাত্রা,ও নামযজ্ঞের বর্ণনা করতে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# ধর্মাচারের গুরুত্ব ব্যাখ্যা করতে পারবে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ifo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4343400" cy="2819400"/>
          </a:xfrm>
          <a:prstGeom prst="rect">
            <a:avLst/>
          </a:prstGeom>
        </p:spPr>
      </p:pic>
      <p:pic>
        <p:nvPicPr>
          <p:cNvPr id="4" name="Picture 3" descr="hatakho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0"/>
            <a:ext cx="4343400" cy="2819400"/>
          </a:xfrm>
          <a:prstGeom prst="rect">
            <a:avLst/>
          </a:prstGeom>
        </p:spPr>
      </p:pic>
      <p:pic>
        <p:nvPicPr>
          <p:cNvPr id="7" name="Picture 6" descr="horinam sonkirt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733800"/>
            <a:ext cx="4114800" cy="2971800"/>
          </a:xfrm>
          <a:prstGeom prst="rect">
            <a:avLst/>
          </a:prstGeom>
        </p:spPr>
      </p:pic>
      <p:pic>
        <p:nvPicPr>
          <p:cNvPr id="8" name="Picture 7" descr="rotozatra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762000"/>
            <a:ext cx="4038600" cy="2819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 গুলো লক্ষ্য কর 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676400" y="685800"/>
            <a:ext cx="5867400" cy="2362200"/>
          </a:xfrm>
          <a:prstGeom prst="flowChartDecis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13716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আজকের পাঠঃ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3581400"/>
            <a:ext cx="6629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3962400"/>
            <a:ext cx="48768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ধর্মীয় আ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নুষ্ঠান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b debi po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2752725" cy="2667000"/>
          </a:xfrm>
          <a:prstGeom prst="rect">
            <a:avLst/>
          </a:prstGeom>
        </p:spPr>
      </p:pic>
      <p:pic>
        <p:nvPicPr>
          <p:cNvPr id="3" name="Picture 2" descr="8186788089_5d4268b3d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762000"/>
            <a:ext cx="2870200" cy="2667000"/>
          </a:xfrm>
          <a:prstGeom prst="rect">
            <a:avLst/>
          </a:prstGeom>
        </p:spPr>
      </p:pic>
      <p:pic>
        <p:nvPicPr>
          <p:cNvPr id="4" name="Picture 3" descr="hatakhor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0"/>
            <a:ext cx="2802467" cy="2667000"/>
          </a:xfrm>
          <a:prstGeom prst="rect">
            <a:avLst/>
          </a:prstGeom>
        </p:spPr>
      </p:pic>
      <p:pic>
        <p:nvPicPr>
          <p:cNvPr id="5" name="Picture 4" descr="jamai shost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762000"/>
            <a:ext cx="2743200" cy="2821576"/>
          </a:xfrm>
          <a:prstGeom prst="rect">
            <a:avLst/>
          </a:prstGeom>
        </p:spPr>
      </p:pic>
      <p:pic>
        <p:nvPicPr>
          <p:cNvPr id="7" name="Picture 6" descr="rakhibondo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3886200"/>
            <a:ext cx="2667000" cy="251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05200" y="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ধর্মাচার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505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দীপাবলি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3505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জামাইষষ্ঠী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3352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নবান্ন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vaifot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3886200"/>
            <a:ext cx="2819400" cy="26098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5800" y="6488668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হাতেখড়ি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648866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ভাইফোঁটা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9400" y="6477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রাখী বন্ধন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654739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55AFF6-D138-496B-9640-BE9AADE99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F055AFF6-D138-496B-9640-BE9AADE99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7E21AD-4194-4178-A7DF-01AB9B064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267E21AD-4194-4178-A7DF-01AB9B064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45BFE3-3730-408F-B60C-478BA7B82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045BFE3-3730-408F-B60C-478BA7B82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CC54A7-2447-4E4A-BC17-6230F7522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40CC54A7-2447-4E4A-BC17-6230F7522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DB0B8D-0520-43CF-AFED-7A644C8A5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76DB0B8D-0520-43CF-AFED-7A644C8A5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4A4B05-B60D-4C95-9959-82E0870C4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DB4A4B05-B60D-4C95-9959-82E0870C42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590318-5354-4DC9-A3D0-E67C6C849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58590318-5354-4DC9-A3D0-E67C6C849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C2705C-3D7C-49C1-B989-B20EA1717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8EC2705C-3D7C-49C1-B989-B20EA1717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AEFBDE-F7D0-47FD-8621-A0C0679FA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76AEFBDE-F7D0-47FD-8621-A0C0679FA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051C8B-7234-43A4-9822-868824173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23051C8B-7234-43A4-9822-868824173E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D8D566-F450-4E15-B540-36F79C9F1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A9D8D566-F450-4E15-B540-36F79C9F1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2AC2C1-6316-49B6-973C-C3DDA3DBF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932AC2C1-6316-49B6-973C-C3DDA3DBF1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6448D8-F8ED-4271-AE8D-F8F2741FA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366448D8-F8ED-4271-AE8D-F8F2741FA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9D7719-1E72-4829-BF91-09FD5726D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199D7719-1E72-4829-BF91-09FD5726D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2EA2D5-B7B4-4E67-B2F8-4D99FE334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9F2EA2D5-B7B4-4E67-B2F8-4D99FE334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432E43-890C-4965-83E9-90B94CAB5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7F432E43-890C-4965-83E9-90B94CAB5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991DA6-DD99-4B17-B983-FFC4E8534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F0991DA6-DD99-4B17-B983-FFC4E8534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rinam sonkir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762000"/>
            <a:ext cx="3962400" cy="2743200"/>
          </a:xfrm>
          <a:prstGeom prst="rect">
            <a:avLst/>
          </a:prstGeom>
        </p:spPr>
      </p:pic>
      <p:pic>
        <p:nvPicPr>
          <p:cNvPr id="3" name="Picture 2" descr="Dolzatr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838200"/>
            <a:ext cx="4038600" cy="2667000"/>
          </a:xfrm>
          <a:prstGeom prst="rect">
            <a:avLst/>
          </a:prstGeom>
        </p:spPr>
      </p:pic>
      <p:pic>
        <p:nvPicPr>
          <p:cNvPr id="4" name="Picture 3" descr="rothozatr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038600"/>
            <a:ext cx="2571750" cy="2209800"/>
          </a:xfrm>
          <a:prstGeom prst="rect">
            <a:avLst/>
          </a:prstGeom>
        </p:spPr>
      </p:pic>
      <p:pic>
        <p:nvPicPr>
          <p:cNvPr id="5" name="Picture 4" descr="krisn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4038600"/>
            <a:ext cx="2590800" cy="2286000"/>
          </a:xfrm>
          <a:prstGeom prst="rect">
            <a:avLst/>
          </a:prstGeom>
        </p:spPr>
      </p:pic>
      <p:pic>
        <p:nvPicPr>
          <p:cNvPr id="6" name="Picture 5" descr="siboratri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1200" y="4038600"/>
            <a:ext cx="312420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নামযজ্ঞ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দোলযাত্রা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2732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রথযাত্রা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62732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জন্মাষ্টমী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62732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শিবরাত্রি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ধর্মানুষ্ঠান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212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Ratna High School</dc:creator>
  <cp:lastModifiedBy>dell</cp:lastModifiedBy>
  <cp:revision>98</cp:revision>
  <dcterms:created xsi:type="dcterms:W3CDTF">2006-08-16T00:00:00Z</dcterms:created>
  <dcterms:modified xsi:type="dcterms:W3CDTF">2020-09-16T23:09:34Z</dcterms:modified>
</cp:coreProperties>
</file>