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66" r:id="rId4"/>
    <p:sldId id="267" r:id="rId5"/>
    <p:sldId id="265" r:id="rId6"/>
    <p:sldId id="268" r:id="rId7"/>
    <p:sldId id="269" r:id="rId8"/>
    <p:sldId id="270" r:id="rId9"/>
    <p:sldId id="278" r:id="rId10"/>
    <p:sldId id="282" r:id="rId11"/>
    <p:sldId id="283" r:id="rId12"/>
    <p:sldId id="288" r:id="rId13"/>
    <p:sldId id="284" r:id="rId14"/>
    <p:sldId id="285" r:id="rId15"/>
    <p:sldId id="271" r:id="rId16"/>
    <p:sldId id="276" r:id="rId17"/>
    <p:sldId id="272" r:id="rId18"/>
    <p:sldId id="26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plus\Desktop\MOHIDUL\MOHIDUL\Picture\ten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57912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76400" y="4267200"/>
            <a:ext cx="5791200" cy="1371600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prstTxWarp prst="textFadeUp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পাঠে </a:t>
            </a:r>
            <a:r>
              <a:rPr kumimoji="0" lang="bn-BD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 rot="10800000" flipV="1">
            <a:off x="4419600" y="1981200"/>
            <a:ext cx="4419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ফুলের অন্যান্য অংশ যে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অক্ষের উপর অবস্থান করে।</a:t>
            </a:r>
          </a:p>
          <a:p>
            <a:endParaRPr lang="bn-BD" sz="36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কাজঃ ফুলের বৃতি, দল, পুংস্তবক ও স্ত্রীস্তবক ধারন করা।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45946" t="58198" r="45676" b="33153"/>
          <a:stretch/>
        </p:blipFill>
        <p:spPr>
          <a:xfrm>
            <a:off x="609600" y="1600200"/>
            <a:ext cx="3733795" cy="449525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524000" y="381000"/>
            <a:ext cx="5410200" cy="10156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পুষ্পাক্ষ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71351" t="66667" r="22162" b="23423"/>
          <a:stretch/>
        </p:blipFill>
        <p:spPr>
          <a:xfrm>
            <a:off x="152400" y="1905000"/>
            <a:ext cx="3886200" cy="44958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4343400" y="1981200"/>
            <a:ext cx="44761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বৈশিষ্ট্যঃ </a:t>
            </a:r>
          </a:p>
          <a:p>
            <a:pPr marL="342900" indent="-342900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১)ফুলের সবচেয়ে বাইরের সবুজ অংশটি বৃতি। </a:t>
            </a:r>
          </a:p>
          <a:p>
            <a:pPr marL="342900" indent="-342900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 এটা যুক্ত বা খণ্ডিত হতে পারে।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AdarshaLipiBold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খন্ডকে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বৃত্যাংশ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 অন্যান্য অংশগুলোকে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রোদ বৃষ্টি ও পোকা মাকড় থেকে</a:t>
            </a:r>
          </a:p>
          <a:p>
            <a:pPr marL="342900" indent="-342900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রক্ষা করে। 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04800"/>
            <a:ext cx="5638800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বৃতি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 l="2613" t="57477" r="57657" b="12973"/>
          <a:stretch/>
        </p:blipFill>
        <p:spPr>
          <a:xfrm>
            <a:off x="304800" y="1524000"/>
            <a:ext cx="3629891" cy="5105399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4267200" y="1447800"/>
            <a:ext cx="44566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১)এটি  ফুলের দ্বিতীয় স্তবক।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 এটি বিভিন্ন রঙের হতে পারে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পাপড়ি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দলাংশ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পাপড়ি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দলমন্ডল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কাজঃ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১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ফুলকে আকর্ষণীয় করে ও পরাগায়নে সাহায্য করে।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২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)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অন্য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অংশগুলোকে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রোদ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, 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বৃষ্টি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হতে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রক্ষা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করে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57200"/>
            <a:ext cx="5181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দল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r>
              <a:rPr lang="bn-BD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31539" t="14224" r="10084" b="43647"/>
          <a:stretch/>
        </p:blipFill>
        <p:spPr>
          <a:xfrm>
            <a:off x="228600" y="1981200"/>
            <a:ext cx="3505199" cy="441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91000" y="2133600"/>
            <a:ext cx="472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১)এ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স্তবক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স্তবকের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অংশকে পুংকেশর বলে।</a:t>
            </a: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 পুংকেশরের দণ্ডের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ন্যায় অংশকে </a:t>
            </a: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পুংদণ্ড বলে। </a:t>
            </a: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৩) পুংকেশরের অগ্রভাগে থলের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মত </a:t>
            </a: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পরাগধা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থাকে।  </a:t>
            </a: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কাজঃ</a:t>
            </a: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পরাগধা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রেণু </a:t>
            </a: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পরাগায়নে সহায়তা করে।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04800"/>
            <a:ext cx="5410200" cy="10156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পুংস্তবক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20810" t="1982" r="54685" b="65045"/>
          <a:stretch/>
        </p:blipFill>
        <p:spPr>
          <a:xfrm>
            <a:off x="381000" y="1905000"/>
            <a:ext cx="3733800" cy="440072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91000" y="1981200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একাধিক গর্ভপত্র নিয়ে স্ত্রীস্তবক গঠিত।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 গর্ভপত্র মুক্ত বা যুক্ত থাকতে পারে ।</a:t>
            </a: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গর্ভপত্রের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গর্ভাশয়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গর্ভদন্ড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ওগর্বমুন্ড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)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গর্ভাশয়ের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ডিম্বক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থাকে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কাজঃ</a:t>
            </a: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গর্ভাশয়ের ডিম্বক ফলে পরিণত 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229600" cy="13716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স্ত্রীস্তবক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গর্ভকেশর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1600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133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প্রশ্নঃ একটি আদর্শ ফুলের কয়টি অংশ এবং কি কি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895600"/>
            <a:ext cx="3352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সম্ভাব্য উত্তর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38600"/>
            <a:ext cx="3706025" cy="2608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4017818"/>
            <a:ext cx="17526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৫টি অংশ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1314772">
            <a:off x="6080861" y="2927730"/>
            <a:ext cx="2273941" cy="756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19600" y="3810001"/>
            <a:ext cx="1602330" cy="5333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স্ত্রীকেশর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412673" y="4419601"/>
            <a:ext cx="160233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পুংকেশর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2673" y="5029201"/>
            <a:ext cx="1602330" cy="440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07876" y="5527261"/>
            <a:ext cx="1602330" cy="4925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 rot="4364387">
            <a:off x="6510027" y="4268704"/>
            <a:ext cx="438215" cy="15296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423067">
            <a:off x="6096000" y="4057292"/>
            <a:ext cx="914400" cy="2109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Left Arrow 13"/>
          <p:cNvSpPr/>
          <p:nvPr/>
        </p:nvSpPr>
        <p:spPr>
          <a:xfrm rot="3500248">
            <a:off x="6728877" y="4387906"/>
            <a:ext cx="438215" cy="20898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2684008">
            <a:off x="6786724" y="4439886"/>
            <a:ext cx="802753" cy="2942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20459166">
            <a:off x="6095999" y="4459447"/>
            <a:ext cx="914400" cy="2109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407876" y="6167785"/>
            <a:ext cx="1602330" cy="4925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বৃন্ত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1929212" y="4001966"/>
            <a:ext cx="2478664" cy="36979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743200" y="4495800"/>
            <a:ext cx="1664676" cy="21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784765" y="5153890"/>
            <a:ext cx="1600200" cy="220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743200" y="5715000"/>
            <a:ext cx="1641765" cy="246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905000" y="6490254"/>
            <a:ext cx="2455753" cy="139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13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41150"/>
            <a:ext cx="8686800" cy="1892450"/>
          </a:xfr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Inflate">
              <a:avLst/>
            </a:prstTxWarp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210185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উদ্ভিদজীবনে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eY©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Constant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19400" y="2819400"/>
            <a:ext cx="3581400" cy="914400"/>
          </a:xfrm>
          <a:prstGeom prst="roundRect">
            <a:avLst/>
          </a:prstGeom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সম্ভাব্য উত্তরঃ</a:t>
            </a:r>
            <a:r>
              <a:rPr lang="en-US" sz="4800" b="1" i="1" dirty="0">
                <a:solidFill>
                  <a:srgbClr val="FFFF00"/>
                </a:solidFill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3962400"/>
            <a:ext cx="59436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3600" dirty="0">
                <a:latin typeface="Constantia" pitchFamily="18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eaLnBrk="1" hangingPunct="1"/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eaLnBrk="1" hangingPunct="1"/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3600" dirty="0">
                <a:latin typeface="Constantia" pitchFamily="18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74005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Wave2">
              <a:avLst>
                <a:gd name="adj1" fmla="val 12500"/>
                <a:gd name="adj2" fmla="val 1075"/>
              </a:avLst>
            </a:prstTxWarp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932"/>
          <a:stretch/>
        </p:blipFill>
        <p:spPr>
          <a:xfrm>
            <a:off x="228600" y="2438400"/>
            <a:ext cx="895350" cy="1045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932"/>
          <a:stretch/>
        </p:blipFill>
        <p:spPr>
          <a:xfrm>
            <a:off x="228600" y="3831591"/>
            <a:ext cx="895350" cy="1045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932"/>
          <a:stretch/>
        </p:blipFill>
        <p:spPr>
          <a:xfrm>
            <a:off x="212148" y="5257800"/>
            <a:ext cx="895350" cy="1045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0" y="2667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 একটি আদর্শ ফুলের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বল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191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ফুলের কয়টি অংশ এবং কী কী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5562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গর্ভপত্রের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1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10400" cy="1600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200400"/>
            <a:ext cx="8839200" cy="2057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প্রশ্নঃ একটি আদর্শ ফুলের বিভিন্ন অংশ চিহ্নিত চিত্র অংকন কর ?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66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Down Ribbon 5"/>
          <p:cNvSpPr/>
          <p:nvPr/>
        </p:nvSpPr>
        <p:spPr>
          <a:xfrm>
            <a:off x="457200" y="228600"/>
            <a:ext cx="7924800" cy="1676400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/>
          </a:p>
        </p:txBody>
      </p:sp>
      <p:pic>
        <p:nvPicPr>
          <p:cNvPr id="3" name="Picture 2" descr="C:\Users\computer plus\Desktop\MOHIDUL\MOHIDUL\Picture\ten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29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56263" cy="1334844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prstTxWarp prst="textChevronInverted">
              <a:avLst/>
            </a:prstTxWarp>
            <a:sp3d extrusionH="57150">
              <a:bevelT w="38100" h="38100" prst="convex"/>
            </a:sp3d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762000" y="2286000"/>
            <a:ext cx="7696200" cy="3810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819400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মহিদুল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জীবননগর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চুয়াডাঙ্গা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8194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চতুর্থ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plus\Desktop\MOHIDUL\MOHIDUL\Picture\teno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743200"/>
            <a:ext cx="1657350" cy="2895600"/>
          </a:xfrm>
          <a:prstGeom prst="rect">
            <a:avLst/>
          </a:prstGeom>
          <a:noFill/>
        </p:spPr>
      </p:pic>
      <p:pic>
        <p:nvPicPr>
          <p:cNvPr id="2" name="Picture 2" descr="C:\Users\computer plus\Desktop\MOHIDUL\MOHIDUL\Picture\368--0000-mohi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657600"/>
            <a:ext cx="12192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105401" cy="105425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পুর্বজ্ঞান যাচাই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3400" y="3352800"/>
            <a:ext cx="2133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52800" y="1524000"/>
            <a:ext cx="2057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53200" y="3429000"/>
            <a:ext cx="1981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Down Arrow 5"/>
          <p:cNvSpPr/>
          <p:nvPr/>
        </p:nvSpPr>
        <p:spPr>
          <a:xfrm rot="19844643">
            <a:off x="523486" y="1895959"/>
            <a:ext cx="3048000" cy="1066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660801">
            <a:off x="5254968" y="1942304"/>
            <a:ext cx="3048000" cy="1066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7338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38100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19812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ফুল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3733800"/>
            <a:ext cx="36576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বলতো ফাকা ঘরে কি নাম বসবে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33800" y="48768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Down Arrow 13"/>
          <p:cNvSpPr/>
          <p:nvPr/>
        </p:nvSpPr>
        <p:spPr>
          <a:xfrm rot="9794626">
            <a:off x="5105400" y="5638800"/>
            <a:ext cx="2736062" cy="1066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3007385">
            <a:off x="1275373" y="5372806"/>
            <a:ext cx="2790912" cy="11157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5181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বীজ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09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1" y="228600"/>
            <a:ext cx="7620000" cy="105425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9" y="2019448"/>
            <a:ext cx="2797403" cy="2095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019448"/>
            <a:ext cx="2819400" cy="2095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495800"/>
            <a:ext cx="2466111" cy="21197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29298"/>
            <a:ext cx="2895600" cy="22763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0" y="4398573"/>
            <a:ext cx="2634932" cy="233906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366655" y="2147455"/>
            <a:ext cx="2438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1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781800" cy="1600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DeflateBottom">
              <a:avLst/>
            </a:prstTxWarp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769620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আর্দশ ফুলের সংজ্ঞা বলতে পারবে 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ফুলের বিভিন্ন অংশ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হ্নিত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41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828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Triangle">
              <a:avLst/>
            </a:prstTxWarp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 পর্ব - ০১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38100" y="2095500"/>
            <a:ext cx="1219200" cy="990600"/>
          </a:xfrm>
          <a:prstGeom prst="triangle">
            <a:avLst/>
          </a:prstGeom>
          <a:solidFill>
            <a:srgbClr val="00B05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পৃথিবীর সবচেয়ে সুন্দর ও আর্কশনীয় উদ্ভীদ অংগটির নাম হচ্ছে ফুল। এই ফুলই হচ্ছে উদ্ভিদের বংশবৃদ্ধির প্রথম ধাপ।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38100" y="4799469"/>
            <a:ext cx="1219200" cy="990600"/>
          </a:xfrm>
          <a:prstGeom prst="triangle">
            <a:avLst/>
          </a:prstGeom>
          <a:solidFill>
            <a:srgbClr val="00B05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48768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অন্যভাবে বলা যায়, বৃতি, দল, পুংকেশর,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কেশর ইত্যাদি অংশ রুপান্তরিত হয়ে যে অংশটির সৃষ্টি হই সেটিই ফুল।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676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057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 (।) তোমার দেখা ৪টি ফুলের নাম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2590800"/>
            <a:ext cx="1600200" cy="1648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সম্ভাব্য উত্তরগুলি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70910"/>
            <a:ext cx="1524000" cy="1368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43200"/>
            <a:ext cx="1448887" cy="1396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70910"/>
            <a:ext cx="1505142" cy="13684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10" y="2770910"/>
            <a:ext cx="1627390" cy="13806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43100" y="3079803"/>
            <a:ext cx="102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গাঁদা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4793" y="3072600"/>
            <a:ext cx="971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জবা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9145" y="310814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314891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267200"/>
            <a:ext cx="7467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 (।।) ফল ও বীজ উৎপাদনের জন্য, উদ্ভিদ জীবনে কি সৃষ্টি হওয়া প্রয়োজন?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855" y="5209310"/>
            <a:ext cx="1600200" cy="1648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সম্ভাব্য উত্তর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410200"/>
            <a:ext cx="1543050" cy="12647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24793" y="5537537"/>
            <a:ext cx="150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20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animBg="1"/>
      <p:bldP spid="14" grpId="0"/>
      <p:bldP spid="15" grpId="0"/>
      <p:bldP spid="16" grpId="0"/>
      <p:bldP spid="17" grpId="0"/>
      <p:bldP spid="4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752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উপস্থাপনপর্ব-০২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2057400"/>
            <a:ext cx="7543800" cy="3657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পুষ্পাক্ষ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পাপড়ি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পুংকেশর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গর্ভকেশর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উপবৃতি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অসম্পূর্ণ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সবৃন্তক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অবৃন্তক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9349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1" cy="762000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 নজরে আদর্শ ফুলের বিভিন্ন অংশ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86000"/>
            <a:ext cx="3164792" cy="2590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95800" y="4648200"/>
            <a:ext cx="1600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800" y="2819400"/>
            <a:ext cx="1600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705600" y="4876800"/>
            <a:ext cx="14478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বৃন্ত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1768"/>
            <a:ext cx="3925210" cy="277463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52800" y="1524000"/>
            <a:ext cx="2057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স্ত্রীকেশর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81400" y="5715000"/>
            <a:ext cx="2057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পুংকেশর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 rot="19276828">
            <a:off x="2061272" y="5039165"/>
            <a:ext cx="990600" cy="20467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20210677">
            <a:off x="880835" y="1469922"/>
            <a:ext cx="2553619" cy="8829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5410200" y="1943100"/>
            <a:ext cx="1143000" cy="8763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rot="19767408">
            <a:off x="5216496" y="4769172"/>
            <a:ext cx="2175190" cy="73123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7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</TotalTime>
  <Words>558</Words>
  <Application>Microsoft Office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Slide 1</vt:lpstr>
      <vt:lpstr>পরিচিতি</vt:lpstr>
      <vt:lpstr>পুর্বজ্ঞান যাচাই</vt:lpstr>
      <vt:lpstr>আজকের পাঠ</vt:lpstr>
      <vt:lpstr>শিখন ফল</vt:lpstr>
      <vt:lpstr>উপস্থাপন পর্ব - ০১</vt:lpstr>
      <vt:lpstr>একক কাজ</vt:lpstr>
      <vt:lpstr>উপস্থাপনপর্ব-০২</vt:lpstr>
      <vt:lpstr>এক নজরে আদর্শ ফুলের বিভিন্ন অংশ</vt:lpstr>
      <vt:lpstr>Slide 10</vt:lpstr>
      <vt:lpstr>Slide 11</vt:lpstr>
      <vt:lpstr>Slide 12</vt:lpstr>
      <vt:lpstr>Slide 13</vt:lpstr>
      <vt:lpstr>Slide 14</vt:lpstr>
      <vt:lpstr>জোড়ায় কাজ</vt:lpstr>
      <vt:lpstr>দলীয় কাজ</vt:lpstr>
      <vt:lpstr> মূল্যায়ন</vt:lpstr>
      <vt:lpstr>বাড়ীর কাজ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TSS</dc:creator>
  <cp:lastModifiedBy>computer plus</cp:lastModifiedBy>
  <cp:revision>247</cp:revision>
  <dcterms:created xsi:type="dcterms:W3CDTF">2006-08-16T00:00:00Z</dcterms:created>
  <dcterms:modified xsi:type="dcterms:W3CDTF">2020-09-17T06:19:56Z</dcterms:modified>
</cp:coreProperties>
</file>