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08" r:id="rId4"/>
    <p:sldId id="292" r:id="rId5"/>
    <p:sldId id="258" r:id="rId6"/>
    <p:sldId id="277" r:id="rId7"/>
    <p:sldId id="323" r:id="rId8"/>
    <p:sldId id="326" r:id="rId9"/>
    <p:sldId id="295" r:id="rId10"/>
    <p:sldId id="306" r:id="rId11"/>
    <p:sldId id="319" r:id="rId12"/>
    <p:sldId id="346" r:id="rId13"/>
    <p:sldId id="321" r:id="rId14"/>
    <p:sldId id="344" r:id="rId15"/>
    <p:sldId id="320" r:id="rId16"/>
    <p:sldId id="353" r:id="rId17"/>
    <p:sldId id="273" r:id="rId18"/>
    <p:sldId id="299" r:id="rId19"/>
    <p:sldId id="298" r:id="rId20"/>
    <p:sldId id="349" r:id="rId21"/>
    <p:sldId id="332" r:id="rId22"/>
    <p:sldId id="340" r:id="rId23"/>
    <p:sldId id="339" r:id="rId24"/>
    <p:sldId id="338" r:id="rId25"/>
    <p:sldId id="337" r:id="rId26"/>
    <p:sldId id="342" r:id="rId27"/>
    <p:sldId id="336" r:id="rId28"/>
    <p:sldId id="335" r:id="rId29"/>
    <p:sldId id="330" r:id="rId30"/>
    <p:sldId id="334" r:id="rId31"/>
    <p:sldId id="302" r:id="rId32"/>
    <p:sldId id="269" r:id="rId33"/>
    <p:sldId id="328" r:id="rId34"/>
    <p:sldId id="315" r:id="rId35"/>
    <p:sldId id="316" r:id="rId36"/>
    <p:sldId id="348" r:id="rId37"/>
    <p:sldId id="313" r:id="rId38"/>
    <p:sldId id="290" r:id="rId39"/>
    <p:sldId id="304" r:id="rId40"/>
    <p:sldId id="311" r:id="rId41"/>
    <p:sldId id="351" r:id="rId42"/>
    <p:sldId id="35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6" Type="http://schemas.openxmlformats.org/officeDocument/2006/relationships/image" Target="../media/image68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DA938-EF13-4CB3-8095-6B7E71152B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61E20-076C-417C-B2DF-3B49B73D4824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  <a:latin typeface="Algerian" pitchFamily="82" charset="0"/>
            </a:rPr>
            <a:t>ACQUIRED</a:t>
          </a:r>
          <a:endParaRPr lang="en-US" dirty="0">
            <a:solidFill>
              <a:srgbClr val="FFFF00"/>
            </a:solidFill>
            <a:latin typeface="Algerian" pitchFamily="82" charset="0"/>
          </a:endParaRPr>
        </a:p>
      </dgm:t>
    </dgm:pt>
    <dgm:pt modelId="{28DCBE72-13FE-409B-9C87-9A889B29F92F}" type="parTrans" cxnId="{7650CF80-C140-47AA-8832-44D51A76ED05}">
      <dgm:prSet/>
      <dgm:spPr/>
      <dgm:t>
        <a:bodyPr/>
        <a:lstStyle/>
        <a:p>
          <a:endParaRPr lang="en-US"/>
        </a:p>
      </dgm:t>
    </dgm:pt>
    <dgm:pt modelId="{6462B52C-A861-40C6-9046-1EC125945161}" type="sibTrans" cxnId="{7650CF80-C140-47AA-8832-44D51A76ED05}">
      <dgm:prSet/>
      <dgm:spPr/>
      <dgm:t>
        <a:bodyPr/>
        <a:lstStyle/>
        <a:p>
          <a:endParaRPr lang="en-US"/>
        </a:p>
      </dgm:t>
    </dgm:pt>
    <dgm:pt modelId="{BE265999-F5B3-4C87-9C66-AA800D27AA5D}">
      <dgm:prSet phldrT="[Text]"/>
      <dgm:spPr>
        <a:solidFill>
          <a:srgbClr val="FF0000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latin typeface="Algerian" pitchFamily="82" charset="0"/>
            </a:rPr>
            <a:t>IMMUNE</a:t>
          </a:r>
          <a:endParaRPr lang="en-US" dirty="0">
            <a:latin typeface="Algerian" pitchFamily="82" charset="0"/>
          </a:endParaRPr>
        </a:p>
      </dgm:t>
    </dgm:pt>
    <dgm:pt modelId="{DEA74511-E31D-4B48-BDFE-1BB36BE827CB}" type="parTrans" cxnId="{D8555060-E212-46AD-A83A-DB866D542885}">
      <dgm:prSet/>
      <dgm:spPr/>
      <dgm:t>
        <a:bodyPr/>
        <a:lstStyle/>
        <a:p>
          <a:endParaRPr lang="en-US"/>
        </a:p>
      </dgm:t>
    </dgm:pt>
    <dgm:pt modelId="{9A1119AF-A1C6-43EA-A13D-F15DCB559235}" type="sibTrans" cxnId="{D8555060-E212-46AD-A83A-DB866D542885}">
      <dgm:prSet/>
      <dgm:spPr/>
      <dgm:t>
        <a:bodyPr/>
        <a:lstStyle/>
        <a:p>
          <a:endParaRPr lang="en-US"/>
        </a:p>
      </dgm:t>
    </dgm:pt>
    <dgm:pt modelId="{4FAA57F0-6453-46C4-8F12-0D97B40FD3C9}">
      <dgm:prSet phldrT="[Text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Algerian" pitchFamily="82" charset="0"/>
            </a:rPr>
            <a:t>DIFICIENCY</a:t>
          </a:r>
          <a:endParaRPr lang="en-US" dirty="0">
            <a:solidFill>
              <a:srgbClr val="FF0000"/>
            </a:solidFill>
            <a:latin typeface="Algerian" pitchFamily="82" charset="0"/>
          </a:endParaRPr>
        </a:p>
      </dgm:t>
    </dgm:pt>
    <dgm:pt modelId="{F2F9A28C-6527-48F3-A511-DC6FFC42F4D2}" type="parTrans" cxnId="{A53ACA98-52A3-4734-A11A-786FBEDBD0F8}">
      <dgm:prSet/>
      <dgm:spPr/>
      <dgm:t>
        <a:bodyPr/>
        <a:lstStyle/>
        <a:p>
          <a:endParaRPr lang="en-US"/>
        </a:p>
      </dgm:t>
    </dgm:pt>
    <dgm:pt modelId="{7FED2F9F-0CD2-478D-A23C-46C326BD3F4C}" type="sibTrans" cxnId="{A53ACA98-52A3-4734-A11A-786FBEDBD0F8}">
      <dgm:prSet/>
      <dgm:spPr/>
      <dgm:t>
        <a:bodyPr/>
        <a:lstStyle/>
        <a:p>
          <a:endParaRPr lang="en-US"/>
        </a:p>
      </dgm:t>
    </dgm:pt>
    <dgm:pt modelId="{70FBC14E-F44A-4599-83D7-E6489909E5E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Broadway" pitchFamily="82" charset="0"/>
            </a:rPr>
            <a:t>AIDS</a:t>
          </a:r>
          <a:endParaRPr lang="en-US" dirty="0">
            <a:solidFill>
              <a:srgbClr val="FF0000"/>
            </a:solidFill>
            <a:latin typeface="Broadway" pitchFamily="82" charset="0"/>
          </a:endParaRPr>
        </a:p>
      </dgm:t>
    </dgm:pt>
    <dgm:pt modelId="{0C4FE72C-3AF7-4ED7-B6E6-35CEF2F5DD5C}" type="sibTrans" cxnId="{A8F83D2C-A33F-4B23-B52D-7CF7FE93DCB0}">
      <dgm:prSet/>
      <dgm:spPr/>
      <dgm:t>
        <a:bodyPr/>
        <a:lstStyle/>
        <a:p>
          <a:endParaRPr lang="en-US"/>
        </a:p>
      </dgm:t>
    </dgm:pt>
    <dgm:pt modelId="{41728E2D-E27A-4857-8E15-289468567269}" type="parTrans" cxnId="{A8F83D2C-A33F-4B23-B52D-7CF7FE93DCB0}">
      <dgm:prSet/>
      <dgm:spPr/>
      <dgm:t>
        <a:bodyPr/>
        <a:lstStyle/>
        <a:p>
          <a:endParaRPr lang="en-US"/>
        </a:p>
      </dgm:t>
    </dgm:pt>
    <dgm:pt modelId="{5380AD2E-BD03-47D1-B6DE-F84C78BA7A62}">
      <dgm:prSet phldrT="[Text]"/>
      <dgm:spPr>
        <a:solidFill>
          <a:schemeClr val="accent6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Algerian" pitchFamily="82" charset="0"/>
            </a:rPr>
            <a:t>SYNDROME</a:t>
          </a:r>
          <a:endParaRPr lang="en-US" dirty="0">
            <a:solidFill>
              <a:srgbClr val="002060"/>
            </a:solidFill>
            <a:latin typeface="Algerian" pitchFamily="82" charset="0"/>
          </a:endParaRPr>
        </a:p>
      </dgm:t>
    </dgm:pt>
    <dgm:pt modelId="{B9AD019C-3D62-4133-A359-1867F6621E11}" type="parTrans" cxnId="{A59406C5-7F77-44EE-A0F6-BFD2C987BAF3}">
      <dgm:prSet/>
      <dgm:spPr/>
      <dgm:t>
        <a:bodyPr/>
        <a:lstStyle/>
        <a:p>
          <a:endParaRPr lang="en-US"/>
        </a:p>
      </dgm:t>
    </dgm:pt>
    <dgm:pt modelId="{183B33D6-097B-4D5A-8A7C-9F715E6D90A2}" type="sibTrans" cxnId="{A59406C5-7F77-44EE-A0F6-BFD2C987BAF3}">
      <dgm:prSet/>
      <dgm:spPr/>
      <dgm:t>
        <a:bodyPr/>
        <a:lstStyle/>
        <a:p>
          <a:endParaRPr lang="en-US"/>
        </a:p>
      </dgm:t>
    </dgm:pt>
    <dgm:pt modelId="{D3E35EF1-5AC6-49F0-A662-FF6A8D8711D6}" type="pres">
      <dgm:prSet presAssocID="{BF7DA938-EF13-4CB3-8095-6B7E71152B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5D1FB-F939-42E9-B9BE-9485F244B092}" type="pres">
      <dgm:prSet presAssocID="{BF7DA938-EF13-4CB3-8095-6B7E71152B39}" presName="matrix" presStyleCnt="0"/>
      <dgm:spPr/>
    </dgm:pt>
    <dgm:pt modelId="{E410D4B2-6B60-4FC4-A10E-A30BA0FCE50C}" type="pres">
      <dgm:prSet presAssocID="{BF7DA938-EF13-4CB3-8095-6B7E71152B39}" presName="tile1" presStyleLbl="node1" presStyleIdx="0" presStyleCnt="4"/>
      <dgm:spPr/>
      <dgm:t>
        <a:bodyPr/>
        <a:lstStyle/>
        <a:p>
          <a:endParaRPr lang="en-US"/>
        </a:p>
      </dgm:t>
    </dgm:pt>
    <dgm:pt modelId="{A19CB254-CC00-4E65-89CF-E120FFED7FD0}" type="pres">
      <dgm:prSet presAssocID="{BF7DA938-EF13-4CB3-8095-6B7E71152B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0F492-7D53-4029-AD48-73611983B1A1}" type="pres">
      <dgm:prSet presAssocID="{BF7DA938-EF13-4CB3-8095-6B7E71152B39}" presName="tile2" presStyleLbl="node1" presStyleIdx="1" presStyleCnt="4" custScaleX="100000" custScaleY="100000"/>
      <dgm:spPr/>
      <dgm:t>
        <a:bodyPr/>
        <a:lstStyle/>
        <a:p>
          <a:endParaRPr lang="en-US"/>
        </a:p>
      </dgm:t>
    </dgm:pt>
    <dgm:pt modelId="{7BE8D514-3A9F-4DF3-8FB8-786C70C60314}" type="pres">
      <dgm:prSet presAssocID="{BF7DA938-EF13-4CB3-8095-6B7E71152B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F8BA3-8D57-4D55-A59B-8A2399213B6A}" type="pres">
      <dgm:prSet presAssocID="{BF7DA938-EF13-4CB3-8095-6B7E71152B39}" presName="tile3" presStyleLbl="node1" presStyleIdx="2" presStyleCnt="4" custScaleX="100000" custScaleY="100000"/>
      <dgm:spPr/>
      <dgm:t>
        <a:bodyPr/>
        <a:lstStyle/>
        <a:p>
          <a:endParaRPr lang="en-US"/>
        </a:p>
      </dgm:t>
    </dgm:pt>
    <dgm:pt modelId="{AC478720-C3EB-481B-9F8F-EE9732898DA0}" type="pres">
      <dgm:prSet presAssocID="{BF7DA938-EF13-4CB3-8095-6B7E71152B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9B3C8-5D79-4267-90E4-974BC144D0D9}" type="pres">
      <dgm:prSet presAssocID="{BF7DA938-EF13-4CB3-8095-6B7E71152B39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D3D5FFCB-1444-4726-BB10-646135820DE3}" type="pres">
      <dgm:prSet presAssocID="{BF7DA938-EF13-4CB3-8095-6B7E71152B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CDB49-8F1D-473F-8C4F-1743B024CA89}" type="pres">
      <dgm:prSet presAssocID="{BF7DA938-EF13-4CB3-8095-6B7E71152B39}" presName="centerTile" presStyleLbl="fgShp" presStyleIdx="0" presStyleCnt="1" custLinFactNeighborX="0" custLinFactNeighborY="1111">
        <dgm:presLayoutVars>
          <dgm:chMax val="0"/>
          <dgm:chPref val="0"/>
        </dgm:presLayoutVars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A8F83D2C-A33F-4B23-B52D-7CF7FE93DCB0}" srcId="{BF7DA938-EF13-4CB3-8095-6B7E71152B39}" destId="{70FBC14E-F44A-4599-83D7-E6489909E5E9}" srcOrd="0" destOrd="0" parTransId="{41728E2D-E27A-4857-8E15-289468567269}" sibTransId="{0C4FE72C-3AF7-4ED7-B6E6-35CEF2F5DD5C}"/>
    <dgm:cxn modelId="{B049794E-7A4E-4C46-825F-07D2E95F5240}" type="presOf" srcId="{70FBC14E-F44A-4599-83D7-E6489909E5E9}" destId="{B6CCDB49-8F1D-473F-8C4F-1743B024CA89}" srcOrd="0" destOrd="0" presId="urn:microsoft.com/office/officeart/2005/8/layout/matrix1"/>
    <dgm:cxn modelId="{D8555060-E212-46AD-A83A-DB866D542885}" srcId="{70FBC14E-F44A-4599-83D7-E6489909E5E9}" destId="{BE265999-F5B3-4C87-9C66-AA800D27AA5D}" srcOrd="1" destOrd="0" parTransId="{DEA74511-E31D-4B48-BDFE-1BB36BE827CB}" sibTransId="{9A1119AF-A1C6-43EA-A13D-F15DCB559235}"/>
    <dgm:cxn modelId="{320EE452-D834-415F-BDDB-3AE5DD32B644}" type="presOf" srcId="{5380AD2E-BD03-47D1-B6DE-F84C78BA7A62}" destId="{9949B3C8-5D79-4267-90E4-974BC144D0D9}" srcOrd="0" destOrd="0" presId="urn:microsoft.com/office/officeart/2005/8/layout/matrix1"/>
    <dgm:cxn modelId="{A59406C5-7F77-44EE-A0F6-BFD2C987BAF3}" srcId="{70FBC14E-F44A-4599-83D7-E6489909E5E9}" destId="{5380AD2E-BD03-47D1-B6DE-F84C78BA7A62}" srcOrd="3" destOrd="0" parTransId="{B9AD019C-3D62-4133-A359-1867F6621E11}" sibTransId="{183B33D6-097B-4D5A-8A7C-9F715E6D90A2}"/>
    <dgm:cxn modelId="{263E3C95-4FEC-4D9E-AA3A-CA4650FFB1C0}" type="presOf" srcId="{F0E61E20-076C-417C-B2DF-3B49B73D4824}" destId="{E410D4B2-6B60-4FC4-A10E-A30BA0FCE50C}" srcOrd="0" destOrd="0" presId="urn:microsoft.com/office/officeart/2005/8/layout/matrix1"/>
    <dgm:cxn modelId="{2A7680E4-4720-4419-9381-39DDF9FFFAFD}" type="presOf" srcId="{4FAA57F0-6453-46C4-8F12-0D97B40FD3C9}" destId="{AC478720-C3EB-481B-9F8F-EE9732898DA0}" srcOrd="1" destOrd="0" presId="urn:microsoft.com/office/officeart/2005/8/layout/matrix1"/>
    <dgm:cxn modelId="{3AC0F6A7-32D1-4D38-B671-F7E8AA7D7148}" type="presOf" srcId="{4FAA57F0-6453-46C4-8F12-0D97B40FD3C9}" destId="{224F8BA3-8D57-4D55-A59B-8A2399213B6A}" srcOrd="0" destOrd="0" presId="urn:microsoft.com/office/officeart/2005/8/layout/matrix1"/>
    <dgm:cxn modelId="{192F2AA7-EE9B-49E1-8865-F2A6A09E40E0}" type="presOf" srcId="{BE265999-F5B3-4C87-9C66-AA800D27AA5D}" destId="{7BE8D514-3A9F-4DF3-8FB8-786C70C60314}" srcOrd="1" destOrd="0" presId="urn:microsoft.com/office/officeart/2005/8/layout/matrix1"/>
    <dgm:cxn modelId="{FFC21F19-CF2A-48AB-9180-80A54EF28539}" type="presOf" srcId="{5380AD2E-BD03-47D1-B6DE-F84C78BA7A62}" destId="{D3D5FFCB-1444-4726-BB10-646135820DE3}" srcOrd="1" destOrd="0" presId="urn:microsoft.com/office/officeart/2005/8/layout/matrix1"/>
    <dgm:cxn modelId="{7650CF80-C140-47AA-8832-44D51A76ED05}" srcId="{70FBC14E-F44A-4599-83D7-E6489909E5E9}" destId="{F0E61E20-076C-417C-B2DF-3B49B73D4824}" srcOrd="0" destOrd="0" parTransId="{28DCBE72-13FE-409B-9C87-9A889B29F92F}" sibTransId="{6462B52C-A861-40C6-9046-1EC125945161}"/>
    <dgm:cxn modelId="{A53ACA98-52A3-4734-A11A-786FBEDBD0F8}" srcId="{70FBC14E-F44A-4599-83D7-E6489909E5E9}" destId="{4FAA57F0-6453-46C4-8F12-0D97B40FD3C9}" srcOrd="2" destOrd="0" parTransId="{F2F9A28C-6527-48F3-A511-DC6FFC42F4D2}" sibTransId="{7FED2F9F-0CD2-478D-A23C-46C326BD3F4C}"/>
    <dgm:cxn modelId="{54D61B7C-3239-48E1-9B4D-E76532C4B602}" type="presOf" srcId="{BF7DA938-EF13-4CB3-8095-6B7E71152B39}" destId="{D3E35EF1-5AC6-49F0-A662-FF6A8D8711D6}" srcOrd="0" destOrd="0" presId="urn:microsoft.com/office/officeart/2005/8/layout/matrix1"/>
    <dgm:cxn modelId="{27686F73-F3FA-4594-85F6-9EB802116242}" type="presOf" srcId="{F0E61E20-076C-417C-B2DF-3B49B73D4824}" destId="{A19CB254-CC00-4E65-89CF-E120FFED7FD0}" srcOrd="1" destOrd="0" presId="urn:microsoft.com/office/officeart/2005/8/layout/matrix1"/>
    <dgm:cxn modelId="{95F1C1B6-E481-46B6-9966-16DE18605F13}" type="presOf" srcId="{BE265999-F5B3-4C87-9C66-AA800D27AA5D}" destId="{5450F492-7D53-4029-AD48-73611983B1A1}" srcOrd="0" destOrd="0" presId="urn:microsoft.com/office/officeart/2005/8/layout/matrix1"/>
    <dgm:cxn modelId="{8F00940D-FFE1-43A7-9DC0-12E0D808022F}" type="presParOf" srcId="{D3E35EF1-5AC6-49F0-A662-FF6A8D8711D6}" destId="{0CD5D1FB-F939-42E9-B9BE-9485F244B092}" srcOrd="0" destOrd="0" presId="urn:microsoft.com/office/officeart/2005/8/layout/matrix1"/>
    <dgm:cxn modelId="{31B7671B-313B-44A1-8495-B3A40E5E9621}" type="presParOf" srcId="{0CD5D1FB-F939-42E9-B9BE-9485F244B092}" destId="{E410D4B2-6B60-4FC4-A10E-A30BA0FCE50C}" srcOrd="0" destOrd="0" presId="urn:microsoft.com/office/officeart/2005/8/layout/matrix1"/>
    <dgm:cxn modelId="{3A154426-C894-4FA0-9E2F-4BCDD3EBDA2E}" type="presParOf" srcId="{0CD5D1FB-F939-42E9-B9BE-9485F244B092}" destId="{A19CB254-CC00-4E65-89CF-E120FFED7FD0}" srcOrd="1" destOrd="0" presId="urn:microsoft.com/office/officeart/2005/8/layout/matrix1"/>
    <dgm:cxn modelId="{2FA42208-401B-461F-8EEA-B96FD28F05EF}" type="presParOf" srcId="{0CD5D1FB-F939-42E9-B9BE-9485F244B092}" destId="{5450F492-7D53-4029-AD48-73611983B1A1}" srcOrd="2" destOrd="0" presId="urn:microsoft.com/office/officeart/2005/8/layout/matrix1"/>
    <dgm:cxn modelId="{25FFE253-E565-473B-91C1-DE7C0438E634}" type="presParOf" srcId="{0CD5D1FB-F939-42E9-B9BE-9485F244B092}" destId="{7BE8D514-3A9F-4DF3-8FB8-786C70C60314}" srcOrd="3" destOrd="0" presId="urn:microsoft.com/office/officeart/2005/8/layout/matrix1"/>
    <dgm:cxn modelId="{5589A39D-855F-4E80-B89F-853FA0CF79E4}" type="presParOf" srcId="{0CD5D1FB-F939-42E9-B9BE-9485F244B092}" destId="{224F8BA3-8D57-4D55-A59B-8A2399213B6A}" srcOrd="4" destOrd="0" presId="urn:microsoft.com/office/officeart/2005/8/layout/matrix1"/>
    <dgm:cxn modelId="{D214BEC6-D6E5-41F4-83E7-42C14A9538DB}" type="presParOf" srcId="{0CD5D1FB-F939-42E9-B9BE-9485F244B092}" destId="{AC478720-C3EB-481B-9F8F-EE9732898DA0}" srcOrd="5" destOrd="0" presId="urn:microsoft.com/office/officeart/2005/8/layout/matrix1"/>
    <dgm:cxn modelId="{6E25A769-461D-44B7-BCE3-47C22F6D4F67}" type="presParOf" srcId="{0CD5D1FB-F939-42E9-B9BE-9485F244B092}" destId="{9949B3C8-5D79-4267-90E4-974BC144D0D9}" srcOrd="6" destOrd="0" presId="urn:microsoft.com/office/officeart/2005/8/layout/matrix1"/>
    <dgm:cxn modelId="{D33BBAC8-0C0A-4641-AC18-5527C63E1504}" type="presParOf" srcId="{0CD5D1FB-F939-42E9-B9BE-9485F244B092}" destId="{D3D5FFCB-1444-4726-BB10-646135820DE3}" srcOrd="7" destOrd="0" presId="urn:microsoft.com/office/officeart/2005/8/layout/matrix1"/>
    <dgm:cxn modelId="{7209FEE2-038E-41C6-A9E5-7479099415AA}" type="presParOf" srcId="{D3E35EF1-5AC6-49F0-A662-FF6A8D8711D6}" destId="{B6CCDB49-8F1D-473F-8C4F-1743B024CA89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54035-B27A-4E52-A3F1-ABD59F6DFA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80A1F-ED19-498B-80B6-E212F3D8292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EB78992-4352-4FA9-9511-A5C0A05B5F35}" type="parTrans" cxnId="{4B17F7C3-48BF-479F-A095-9C30FFA0F9AC}">
      <dgm:prSet/>
      <dgm:spPr/>
      <dgm:t>
        <a:bodyPr/>
        <a:lstStyle/>
        <a:p>
          <a:endParaRPr lang="en-US"/>
        </a:p>
      </dgm:t>
    </dgm:pt>
    <dgm:pt modelId="{A91F9148-CBC9-431A-B16C-3938DAB89557}" type="sibTrans" cxnId="{4B17F7C3-48BF-479F-A095-9C30FFA0F9AC}">
      <dgm:prSet/>
      <dgm:spPr/>
      <dgm:t>
        <a:bodyPr/>
        <a:lstStyle/>
        <a:p>
          <a:endParaRPr lang="en-US"/>
        </a:p>
      </dgm:t>
    </dgm:pt>
    <dgm:pt modelId="{82C2ACB0-6149-4AD5-9EEC-CC7301898AD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41DC642-B66E-4AD9-9168-804C9BA42E93}" type="parTrans" cxnId="{C53BA699-AF9F-45D6-8963-DC0B721FCEA5}">
      <dgm:prSet/>
      <dgm:spPr/>
      <dgm:t>
        <a:bodyPr/>
        <a:lstStyle/>
        <a:p>
          <a:endParaRPr lang="en-US"/>
        </a:p>
      </dgm:t>
    </dgm:pt>
    <dgm:pt modelId="{946F8680-3DB1-46D3-89D2-2966043888B9}" type="sibTrans" cxnId="{C53BA699-AF9F-45D6-8963-DC0B721FCEA5}">
      <dgm:prSet/>
      <dgm:spPr/>
      <dgm:t>
        <a:bodyPr/>
        <a:lstStyle/>
        <a:p>
          <a:endParaRPr lang="en-US"/>
        </a:p>
      </dgm:t>
    </dgm:pt>
    <dgm:pt modelId="{E86496B9-95F6-445C-A7D4-F28E810F67C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49EA124C-0C15-4B15-8B38-03CF5E331541}" type="parTrans" cxnId="{36733AA7-985E-403D-9822-82F7DC9DD23C}">
      <dgm:prSet/>
      <dgm:spPr/>
      <dgm:t>
        <a:bodyPr/>
        <a:lstStyle/>
        <a:p>
          <a:endParaRPr lang="en-US"/>
        </a:p>
      </dgm:t>
    </dgm:pt>
    <dgm:pt modelId="{10D687FA-5E86-43C5-AAF6-656D9B8C6FCA}" type="sibTrans" cxnId="{36733AA7-985E-403D-9822-82F7DC9DD23C}">
      <dgm:prSet/>
      <dgm:spPr/>
      <dgm:t>
        <a:bodyPr/>
        <a:lstStyle/>
        <a:p>
          <a:endParaRPr lang="en-US"/>
        </a:p>
      </dgm:t>
    </dgm:pt>
    <dgm:pt modelId="{8D7CFCA4-3DC4-4EE3-A7F5-53BF53DF1FD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AF8E-8A35-464B-B86C-0C3592C0170F}" type="parTrans" cxnId="{F564313A-37C1-4D4E-984B-29628BCC7D65}">
      <dgm:prSet/>
      <dgm:spPr/>
      <dgm:t>
        <a:bodyPr/>
        <a:lstStyle/>
        <a:p>
          <a:endParaRPr lang="en-US"/>
        </a:p>
      </dgm:t>
    </dgm:pt>
    <dgm:pt modelId="{1C98F119-0F83-469B-BF1D-D3EE311880FA}" type="sibTrans" cxnId="{F564313A-37C1-4D4E-984B-29628BCC7D65}">
      <dgm:prSet/>
      <dgm:spPr/>
      <dgm:t>
        <a:bodyPr/>
        <a:lstStyle/>
        <a:p>
          <a:endParaRPr lang="en-US"/>
        </a:p>
      </dgm:t>
    </dgm:pt>
    <dgm:pt modelId="{F7101030-ED34-4D4C-929F-2C8C6C4545E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CFEB755-F644-4F93-9B95-CFB5EDB74543}" type="parTrans" cxnId="{FA295DE4-F519-4BFE-8B41-AEFA92C73A6D}">
      <dgm:prSet/>
      <dgm:spPr/>
      <dgm:t>
        <a:bodyPr/>
        <a:lstStyle/>
        <a:p>
          <a:endParaRPr lang="en-US"/>
        </a:p>
      </dgm:t>
    </dgm:pt>
    <dgm:pt modelId="{E9C59FD7-97E3-4BCA-BC8E-3A27762008F4}" type="sibTrans" cxnId="{FA295DE4-F519-4BFE-8B41-AEFA92C73A6D}">
      <dgm:prSet/>
      <dgm:spPr/>
      <dgm:t>
        <a:bodyPr/>
        <a:lstStyle/>
        <a:p>
          <a:endParaRPr lang="en-US"/>
        </a:p>
      </dgm:t>
    </dgm:pt>
    <dgm:pt modelId="{BA1D0169-26E1-444F-9C70-A6D7976F8C37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A8485689-AFB9-4647-A3F2-6BA0D201A754}" type="parTrans" cxnId="{F6186535-807C-4F90-9FAA-318014A92049}">
      <dgm:prSet/>
      <dgm:spPr/>
      <dgm:t>
        <a:bodyPr/>
        <a:lstStyle/>
        <a:p>
          <a:endParaRPr lang="en-US"/>
        </a:p>
      </dgm:t>
    </dgm:pt>
    <dgm:pt modelId="{9483D8CC-C93A-4CD4-8535-A4E63B3483FE}" type="sibTrans" cxnId="{F6186535-807C-4F90-9FAA-318014A92049}">
      <dgm:prSet/>
      <dgm:spPr/>
      <dgm:t>
        <a:bodyPr/>
        <a:lstStyle/>
        <a:p>
          <a:endParaRPr lang="en-US"/>
        </a:p>
      </dgm:t>
    </dgm:pt>
    <dgm:pt modelId="{542DA5DF-B106-4E6C-9774-A384BE3736AF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29CC4A5A-6932-4E10-A775-74D389CB22F0}" type="parTrans" cxnId="{4A3256B9-1CEB-4524-A344-9FC33656D461}">
      <dgm:prSet/>
      <dgm:spPr/>
      <dgm:t>
        <a:bodyPr/>
        <a:lstStyle/>
        <a:p>
          <a:endParaRPr lang="en-US"/>
        </a:p>
      </dgm:t>
    </dgm:pt>
    <dgm:pt modelId="{964E3F6F-B0E0-4DD2-8DEC-DBFD1B1400B4}" type="sibTrans" cxnId="{4A3256B9-1CEB-4524-A344-9FC33656D461}">
      <dgm:prSet/>
      <dgm:spPr/>
      <dgm:t>
        <a:bodyPr/>
        <a:lstStyle/>
        <a:p>
          <a:endParaRPr lang="en-US"/>
        </a:p>
      </dgm:t>
    </dgm:pt>
    <dgm:pt modelId="{87B0941F-091D-4DA6-B57A-43D0ECCDDD7E}" type="pres">
      <dgm:prSet presAssocID="{3FD54035-B27A-4E52-A3F1-ABD59F6DFA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F1988-8042-456D-AE12-D919ED86D585}" type="pres">
      <dgm:prSet presAssocID="{17480A1F-ED19-498B-80B6-E212F3D82924}" presName="centerShape" presStyleLbl="node0" presStyleIdx="0" presStyleCnt="1" custScaleX="126733" custScaleY="100778" custLinFactNeighborX="0" custLinFactNeighborY="0"/>
      <dgm:spPr/>
      <dgm:t>
        <a:bodyPr/>
        <a:lstStyle/>
        <a:p>
          <a:endParaRPr lang="en-US"/>
        </a:p>
      </dgm:t>
    </dgm:pt>
    <dgm:pt modelId="{4DD12ACF-0BC5-42F0-9D3E-28BD7CA7E6D0}" type="pres">
      <dgm:prSet presAssocID="{F41DC642-B66E-4AD9-9168-804C9BA42E9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DF4D90A-34EF-47E3-936D-F2DC8655CCC3}" type="pres">
      <dgm:prSet presAssocID="{F41DC642-B66E-4AD9-9168-804C9BA42E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703AF18-78B9-479E-890A-126DF1FFB93A}" type="pres">
      <dgm:prSet presAssocID="{82C2ACB0-6149-4AD5-9EEC-CC7301898AD4}" presName="node" presStyleLbl="node1" presStyleIdx="0" presStyleCnt="6" custScaleX="84291" custScaleY="78165" custRadScaleRad="96759" custRadScaleInc="-8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7A29-4E74-4EDC-8B40-41AF16FEBFCC}" type="pres">
      <dgm:prSet presAssocID="{49EA124C-0C15-4B15-8B38-03CF5E33154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0B3EF15-EA56-43F5-AF76-BC742FBD1FF3}" type="pres">
      <dgm:prSet presAssocID="{49EA124C-0C15-4B15-8B38-03CF5E33154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E8E3B9B-D20D-4B50-BD6C-74BD94B64A51}" type="pres">
      <dgm:prSet presAssocID="{E86496B9-95F6-445C-A7D4-F28E810F67C1}" presName="node" presStyleLbl="node1" presStyleIdx="1" presStyleCnt="6" custScaleX="128118" custScaleY="133255" custRadScaleRad="124650" custRadScaleInc="-8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7CFEE-14B7-4E07-BF8D-271494EE919B}" type="pres">
      <dgm:prSet presAssocID="{A8485689-AFB9-4647-A3F2-6BA0D201A75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9B4E39D-0477-43C8-BBE0-0916B2A3FA96}" type="pres">
      <dgm:prSet presAssocID="{A8485689-AFB9-4647-A3F2-6BA0D201A75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69CA979-85EE-4C82-926C-F8B4E5C48D5B}" type="pres">
      <dgm:prSet presAssocID="{BA1D0169-26E1-444F-9C70-A6D7976F8C37}" presName="node" presStyleLbl="node1" presStyleIdx="2" presStyleCnt="6" custScaleX="145016" custScaleY="116356" custRadScaleRad="127765" custRadScaleInc="-21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62EDC-0E3C-4A17-9A4A-53F0F2F50D4A}" type="pres">
      <dgm:prSet presAssocID="{29CC4A5A-6932-4E10-A775-74D389CB22F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B33A90F-A3A1-4732-B859-A4EEE4E678F8}" type="pres">
      <dgm:prSet presAssocID="{29CC4A5A-6932-4E10-A775-74D389CB22F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F09BB3-A8A1-4E5E-82B4-A89B725EF919}" type="pres">
      <dgm:prSet presAssocID="{542DA5DF-B106-4E6C-9774-A384BE3736AF}" presName="node" presStyleLbl="node1" presStyleIdx="3" presStyleCnt="6" custScaleX="126733" custScaleY="121156" custRadScaleRad="87716" custRadScaleInc="-16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D3140-2225-4924-A838-B73DE3EC49A5}" type="pres">
      <dgm:prSet presAssocID="{42BCAF8E-8A35-464B-B86C-0C3592C0170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3CCA1AB-D8C5-4298-8D0B-4135651D1F33}" type="pres">
      <dgm:prSet presAssocID="{42BCAF8E-8A35-464B-B86C-0C3592C0170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3BEE35A-4AC9-406F-9882-D4D8AD3E6F8B}" type="pres">
      <dgm:prSet presAssocID="{8D7CFCA4-3DC4-4EE3-A7F5-53BF53DF1FD1}" presName="node" presStyleLbl="node1" presStyleIdx="4" presStyleCnt="6" custScaleX="153533" custScaleY="134797" custRadScaleRad="123295" custRadScaleInc="9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D8C27-93D4-46E2-9E40-4DD6581D0F0E}" type="pres">
      <dgm:prSet presAssocID="{7CFEB755-F644-4F93-9B95-CFB5EDB745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DC2D1CC-023E-4A68-895E-04AB65E880BE}" type="pres">
      <dgm:prSet presAssocID="{7CFEB755-F644-4F93-9B95-CFB5EDB745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53F946F-6A6A-4DB0-A7C1-8F9FD66EDBA4}" type="pres">
      <dgm:prSet presAssocID="{F7101030-ED34-4D4C-929F-2C8C6C4545EC}" presName="node" presStyleLbl="node1" presStyleIdx="5" presStyleCnt="6" custScaleX="138054" custScaleY="141703" custRadScaleRad="130634" custRadScaleInc="2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7FDCD-076A-4F97-9BEA-FFBDC74ACC30}" type="presOf" srcId="{542DA5DF-B106-4E6C-9774-A384BE3736AF}" destId="{74F09BB3-A8A1-4E5E-82B4-A89B725EF919}" srcOrd="0" destOrd="0" presId="urn:microsoft.com/office/officeart/2005/8/layout/radial5"/>
    <dgm:cxn modelId="{C53BA699-AF9F-45D6-8963-DC0B721FCEA5}" srcId="{17480A1F-ED19-498B-80B6-E212F3D82924}" destId="{82C2ACB0-6149-4AD5-9EEC-CC7301898AD4}" srcOrd="0" destOrd="0" parTransId="{F41DC642-B66E-4AD9-9168-804C9BA42E93}" sibTransId="{946F8680-3DB1-46D3-89D2-2966043888B9}"/>
    <dgm:cxn modelId="{0677B382-FF84-476D-B79B-6444BB2F76AC}" type="presOf" srcId="{29CC4A5A-6932-4E10-A775-74D389CB22F0}" destId="{3B33A90F-A3A1-4732-B859-A4EEE4E678F8}" srcOrd="1" destOrd="0" presId="urn:microsoft.com/office/officeart/2005/8/layout/radial5"/>
    <dgm:cxn modelId="{C94ADF3C-C881-4AD9-87A3-D2F87F78CA5D}" type="presOf" srcId="{F7101030-ED34-4D4C-929F-2C8C6C4545EC}" destId="{A53F946F-6A6A-4DB0-A7C1-8F9FD66EDBA4}" srcOrd="0" destOrd="0" presId="urn:microsoft.com/office/officeart/2005/8/layout/radial5"/>
    <dgm:cxn modelId="{4A3256B9-1CEB-4524-A344-9FC33656D461}" srcId="{17480A1F-ED19-498B-80B6-E212F3D82924}" destId="{542DA5DF-B106-4E6C-9774-A384BE3736AF}" srcOrd="3" destOrd="0" parTransId="{29CC4A5A-6932-4E10-A775-74D389CB22F0}" sibTransId="{964E3F6F-B0E0-4DD2-8DEC-DBFD1B1400B4}"/>
    <dgm:cxn modelId="{5622A7AD-689D-4AB8-90F5-0BD51DC73242}" type="presOf" srcId="{29CC4A5A-6932-4E10-A775-74D389CB22F0}" destId="{AD962EDC-0E3C-4A17-9A4A-53F0F2F50D4A}" srcOrd="0" destOrd="0" presId="urn:microsoft.com/office/officeart/2005/8/layout/radial5"/>
    <dgm:cxn modelId="{6D207124-0E70-4DD1-877B-BE937B920337}" type="presOf" srcId="{49EA124C-0C15-4B15-8B38-03CF5E331541}" destId="{90B3EF15-EA56-43F5-AF76-BC742FBD1FF3}" srcOrd="1" destOrd="0" presId="urn:microsoft.com/office/officeart/2005/8/layout/radial5"/>
    <dgm:cxn modelId="{A5DED629-08AA-4866-AD51-CE53247B88AB}" type="presOf" srcId="{8D7CFCA4-3DC4-4EE3-A7F5-53BF53DF1FD1}" destId="{53BEE35A-4AC9-406F-9882-D4D8AD3E6F8B}" srcOrd="0" destOrd="0" presId="urn:microsoft.com/office/officeart/2005/8/layout/radial5"/>
    <dgm:cxn modelId="{36733AA7-985E-403D-9822-82F7DC9DD23C}" srcId="{17480A1F-ED19-498B-80B6-E212F3D82924}" destId="{E86496B9-95F6-445C-A7D4-F28E810F67C1}" srcOrd="1" destOrd="0" parTransId="{49EA124C-0C15-4B15-8B38-03CF5E331541}" sibTransId="{10D687FA-5E86-43C5-AAF6-656D9B8C6FCA}"/>
    <dgm:cxn modelId="{0E1BB1BF-AB32-40CB-BBA7-347C7DE109AF}" type="presOf" srcId="{82C2ACB0-6149-4AD5-9EEC-CC7301898AD4}" destId="{6703AF18-78B9-479E-890A-126DF1FFB93A}" srcOrd="0" destOrd="0" presId="urn:microsoft.com/office/officeart/2005/8/layout/radial5"/>
    <dgm:cxn modelId="{FA295DE4-F519-4BFE-8B41-AEFA92C73A6D}" srcId="{17480A1F-ED19-498B-80B6-E212F3D82924}" destId="{F7101030-ED34-4D4C-929F-2C8C6C4545EC}" srcOrd="5" destOrd="0" parTransId="{7CFEB755-F644-4F93-9B95-CFB5EDB74543}" sibTransId="{E9C59FD7-97E3-4BCA-BC8E-3A27762008F4}"/>
    <dgm:cxn modelId="{385EBE33-C269-4624-A4AE-53E2ED67DB00}" type="presOf" srcId="{A8485689-AFB9-4647-A3F2-6BA0D201A754}" destId="{3767CFEE-14B7-4E07-BF8D-271494EE919B}" srcOrd="0" destOrd="0" presId="urn:microsoft.com/office/officeart/2005/8/layout/radial5"/>
    <dgm:cxn modelId="{A545B3F4-C007-4523-91CB-D1179ED86FDE}" type="presOf" srcId="{7CFEB755-F644-4F93-9B95-CFB5EDB74543}" destId="{0DC2D1CC-023E-4A68-895E-04AB65E880BE}" srcOrd="1" destOrd="0" presId="urn:microsoft.com/office/officeart/2005/8/layout/radial5"/>
    <dgm:cxn modelId="{4B17F7C3-48BF-479F-A095-9C30FFA0F9AC}" srcId="{3FD54035-B27A-4E52-A3F1-ABD59F6DFA2A}" destId="{17480A1F-ED19-498B-80B6-E212F3D82924}" srcOrd="0" destOrd="0" parTransId="{FEB78992-4352-4FA9-9511-A5C0A05B5F35}" sibTransId="{A91F9148-CBC9-431A-B16C-3938DAB89557}"/>
    <dgm:cxn modelId="{B2D9AC3B-16E7-4D2E-AA11-29D039944CDB}" type="presOf" srcId="{F41DC642-B66E-4AD9-9168-804C9BA42E93}" destId="{4DD12ACF-0BC5-42F0-9D3E-28BD7CA7E6D0}" srcOrd="0" destOrd="0" presId="urn:microsoft.com/office/officeart/2005/8/layout/radial5"/>
    <dgm:cxn modelId="{ADBB68AA-5A22-431B-AD93-8E3D49711E72}" type="presOf" srcId="{E86496B9-95F6-445C-A7D4-F28E810F67C1}" destId="{8E8E3B9B-D20D-4B50-BD6C-74BD94B64A51}" srcOrd="0" destOrd="0" presId="urn:microsoft.com/office/officeart/2005/8/layout/radial5"/>
    <dgm:cxn modelId="{FCAF0824-5FD6-408B-B389-AD4514982A4B}" type="presOf" srcId="{17480A1F-ED19-498B-80B6-E212F3D82924}" destId="{AE0F1988-8042-456D-AE12-D919ED86D585}" srcOrd="0" destOrd="0" presId="urn:microsoft.com/office/officeart/2005/8/layout/radial5"/>
    <dgm:cxn modelId="{BF16AA7A-49A9-4E37-99EC-06901DA0DCDB}" type="presOf" srcId="{49EA124C-0C15-4B15-8B38-03CF5E331541}" destId="{31137A29-4E74-4EDC-8B40-41AF16FEBFCC}" srcOrd="0" destOrd="0" presId="urn:microsoft.com/office/officeart/2005/8/layout/radial5"/>
    <dgm:cxn modelId="{20B35F69-94E5-4986-8E53-577D9DAA10F1}" type="presOf" srcId="{7CFEB755-F644-4F93-9B95-CFB5EDB74543}" destId="{059D8C27-93D4-46E2-9E40-4DD6581D0F0E}" srcOrd="0" destOrd="0" presId="urn:microsoft.com/office/officeart/2005/8/layout/radial5"/>
    <dgm:cxn modelId="{3804610C-1485-4E48-8199-3987656CDAC8}" type="presOf" srcId="{3FD54035-B27A-4E52-A3F1-ABD59F6DFA2A}" destId="{87B0941F-091D-4DA6-B57A-43D0ECCDDD7E}" srcOrd="0" destOrd="0" presId="urn:microsoft.com/office/officeart/2005/8/layout/radial5"/>
    <dgm:cxn modelId="{F564313A-37C1-4D4E-984B-29628BCC7D65}" srcId="{17480A1F-ED19-498B-80B6-E212F3D82924}" destId="{8D7CFCA4-3DC4-4EE3-A7F5-53BF53DF1FD1}" srcOrd="4" destOrd="0" parTransId="{42BCAF8E-8A35-464B-B86C-0C3592C0170F}" sibTransId="{1C98F119-0F83-469B-BF1D-D3EE311880FA}"/>
    <dgm:cxn modelId="{F6186535-807C-4F90-9FAA-318014A92049}" srcId="{17480A1F-ED19-498B-80B6-E212F3D82924}" destId="{BA1D0169-26E1-444F-9C70-A6D7976F8C37}" srcOrd="2" destOrd="0" parTransId="{A8485689-AFB9-4647-A3F2-6BA0D201A754}" sibTransId="{9483D8CC-C93A-4CD4-8535-A4E63B3483FE}"/>
    <dgm:cxn modelId="{96B58A98-7700-4FE7-AC0B-CD5FFED28905}" type="presOf" srcId="{42BCAF8E-8A35-464B-B86C-0C3592C0170F}" destId="{775D3140-2225-4924-A838-B73DE3EC49A5}" srcOrd="0" destOrd="0" presId="urn:microsoft.com/office/officeart/2005/8/layout/radial5"/>
    <dgm:cxn modelId="{3C913D3A-2B22-47A2-B99C-3C8387C10E7D}" type="presOf" srcId="{42BCAF8E-8A35-464B-B86C-0C3592C0170F}" destId="{73CCA1AB-D8C5-4298-8D0B-4135651D1F33}" srcOrd="1" destOrd="0" presId="urn:microsoft.com/office/officeart/2005/8/layout/radial5"/>
    <dgm:cxn modelId="{283B2BC1-DF27-4355-9EFB-17CBC3F86E3D}" type="presOf" srcId="{A8485689-AFB9-4647-A3F2-6BA0D201A754}" destId="{29B4E39D-0477-43C8-BBE0-0916B2A3FA96}" srcOrd="1" destOrd="0" presId="urn:microsoft.com/office/officeart/2005/8/layout/radial5"/>
    <dgm:cxn modelId="{42571268-A170-4127-A42E-F76CE726C2C8}" type="presOf" srcId="{F41DC642-B66E-4AD9-9168-804C9BA42E93}" destId="{5DF4D90A-34EF-47E3-936D-F2DC8655CCC3}" srcOrd="1" destOrd="0" presId="urn:microsoft.com/office/officeart/2005/8/layout/radial5"/>
    <dgm:cxn modelId="{93D49224-D1BE-4F5F-AD03-5DCA33447AA3}" type="presOf" srcId="{BA1D0169-26E1-444F-9C70-A6D7976F8C37}" destId="{169CA979-85EE-4C82-926C-F8B4E5C48D5B}" srcOrd="0" destOrd="0" presId="urn:microsoft.com/office/officeart/2005/8/layout/radial5"/>
    <dgm:cxn modelId="{A2BF7237-35E2-4BBC-96A1-8CE99115611E}" type="presParOf" srcId="{87B0941F-091D-4DA6-B57A-43D0ECCDDD7E}" destId="{AE0F1988-8042-456D-AE12-D919ED86D585}" srcOrd="0" destOrd="0" presId="urn:microsoft.com/office/officeart/2005/8/layout/radial5"/>
    <dgm:cxn modelId="{158DAC40-F841-4FAB-BFBB-9081F747CEDB}" type="presParOf" srcId="{87B0941F-091D-4DA6-B57A-43D0ECCDDD7E}" destId="{4DD12ACF-0BC5-42F0-9D3E-28BD7CA7E6D0}" srcOrd="1" destOrd="0" presId="urn:microsoft.com/office/officeart/2005/8/layout/radial5"/>
    <dgm:cxn modelId="{C497B100-C0DF-4EBB-85A6-618DC811CDA0}" type="presParOf" srcId="{4DD12ACF-0BC5-42F0-9D3E-28BD7CA7E6D0}" destId="{5DF4D90A-34EF-47E3-936D-F2DC8655CCC3}" srcOrd="0" destOrd="0" presId="urn:microsoft.com/office/officeart/2005/8/layout/radial5"/>
    <dgm:cxn modelId="{7FD9CFEF-A6D4-4EFE-87EC-E574B6F9C703}" type="presParOf" srcId="{87B0941F-091D-4DA6-B57A-43D0ECCDDD7E}" destId="{6703AF18-78B9-479E-890A-126DF1FFB93A}" srcOrd="2" destOrd="0" presId="urn:microsoft.com/office/officeart/2005/8/layout/radial5"/>
    <dgm:cxn modelId="{A73622FB-A08B-4A8C-B545-7A4FF76B2AA6}" type="presParOf" srcId="{87B0941F-091D-4DA6-B57A-43D0ECCDDD7E}" destId="{31137A29-4E74-4EDC-8B40-41AF16FEBFCC}" srcOrd="3" destOrd="0" presId="urn:microsoft.com/office/officeart/2005/8/layout/radial5"/>
    <dgm:cxn modelId="{7DFD332C-FD39-4A74-B81E-A5E980763A22}" type="presParOf" srcId="{31137A29-4E74-4EDC-8B40-41AF16FEBFCC}" destId="{90B3EF15-EA56-43F5-AF76-BC742FBD1FF3}" srcOrd="0" destOrd="0" presId="urn:microsoft.com/office/officeart/2005/8/layout/radial5"/>
    <dgm:cxn modelId="{B7840516-9D1A-452C-A289-FDA704415773}" type="presParOf" srcId="{87B0941F-091D-4DA6-B57A-43D0ECCDDD7E}" destId="{8E8E3B9B-D20D-4B50-BD6C-74BD94B64A51}" srcOrd="4" destOrd="0" presId="urn:microsoft.com/office/officeart/2005/8/layout/radial5"/>
    <dgm:cxn modelId="{6B8E27E1-F0C1-4263-AE52-909B02BF6972}" type="presParOf" srcId="{87B0941F-091D-4DA6-B57A-43D0ECCDDD7E}" destId="{3767CFEE-14B7-4E07-BF8D-271494EE919B}" srcOrd="5" destOrd="0" presId="urn:microsoft.com/office/officeart/2005/8/layout/radial5"/>
    <dgm:cxn modelId="{A344B4B5-B5AE-4B72-A227-3192FFCA6FAF}" type="presParOf" srcId="{3767CFEE-14B7-4E07-BF8D-271494EE919B}" destId="{29B4E39D-0477-43C8-BBE0-0916B2A3FA96}" srcOrd="0" destOrd="0" presId="urn:microsoft.com/office/officeart/2005/8/layout/radial5"/>
    <dgm:cxn modelId="{0FACEA22-0C5D-4767-9D18-F639213B9D0E}" type="presParOf" srcId="{87B0941F-091D-4DA6-B57A-43D0ECCDDD7E}" destId="{169CA979-85EE-4C82-926C-F8B4E5C48D5B}" srcOrd="6" destOrd="0" presId="urn:microsoft.com/office/officeart/2005/8/layout/radial5"/>
    <dgm:cxn modelId="{5543A973-6238-431D-BE30-EE2448B6E9CD}" type="presParOf" srcId="{87B0941F-091D-4DA6-B57A-43D0ECCDDD7E}" destId="{AD962EDC-0E3C-4A17-9A4A-53F0F2F50D4A}" srcOrd="7" destOrd="0" presId="urn:microsoft.com/office/officeart/2005/8/layout/radial5"/>
    <dgm:cxn modelId="{9E4A9CD6-B20D-4D1F-B7D4-D2F12017D3D5}" type="presParOf" srcId="{AD962EDC-0E3C-4A17-9A4A-53F0F2F50D4A}" destId="{3B33A90F-A3A1-4732-B859-A4EEE4E678F8}" srcOrd="0" destOrd="0" presId="urn:microsoft.com/office/officeart/2005/8/layout/radial5"/>
    <dgm:cxn modelId="{6C0DA6A4-162B-4194-9002-6DF7A70A2A0D}" type="presParOf" srcId="{87B0941F-091D-4DA6-B57A-43D0ECCDDD7E}" destId="{74F09BB3-A8A1-4E5E-82B4-A89B725EF919}" srcOrd="8" destOrd="0" presId="urn:microsoft.com/office/officeart/2005/8/layout/radial5"/>
    <dgm:cxn modelId="{02D12AA5-27DC-4A35-85C6-3AFD59365C5C}" type="presParOf" srcId="{87B0941F-091D-4DA6-B57A-43D0ECCDDD7E}" destId="{775D3140-2225-4924-A838-B73DE3EC49A5}" srcOrd="9" destOrd="0" presId="urn:microsoft.com/office/officeart/2005/8/layout/radial5"/>
    <dgm:cxn modelId="{24C7EC4B-E427-4B53-94CA-7707AC9B23DE}" type="presParOf" srcId="{775D3140-2225-4924-A838-B73DE3EC49A5}" destId="{73CCA1AB-D8C5-4298-8D0B-4135651D1F33}" srcOrd="0" destOrd="0" presId="urn:microsoft.com/office/officeart/2005/8/layout/radial5"/>
    <dgm:cxn modelId="{6268AD16-F7F3-439D-9503-090F2D391BE0}" type="presParOf" srcId="{87B0941F-091D-4DA6-B57A-43D0ECCDDD7E}" destId="{53BEE35A-4AC9-406F-9882-D4D8AD3E6F8B}" srcOrd="10" destOrd="0" presId="urn:microsoft.com/office/officeart/2005/8/layout/radial5"/>
    <dgm:cxn modelId="{88D61D80-C2D7-4E3A-AF07-3E369C07046E}" type="presParOf" srcId="{87B0941F-091D-4DA6-B57A-43D0ECCDDD7E}" destId="{059D8C27-93D4-46E2-9E40-4DD6581D0F0E}" srcOrd="11" destOrd="0" presId="urn:microsoft.com/office/officeart/2005/8/layout/radial5"/>
    <dgm:cxn modelId="{9FF2F20D-2B17-47E8-BBD5-7C46837FC94C}" type="presParOf" srcId="{059D8C27-93D4-46E2-9E40-4DD6581D0F0E}" destId="{0DC2D1CC-023E-4A68-895E-04AB65E880BE}" srcOrd="0" destOrd="0" presId="urn:microsoft.com/office/officeart/2005/8/layout/radial5"/>
    <dgm:cxn modelId="{9CB8C0EC-EAA0-4561-97B0-0627EA12647B}" type="presParOf" srcId="{87B0941F-091D-4DA6-B57A-43D0ECCDDD7E}" destId="{A53F946F-6A6A-4DB0-A7C1-8F9FD66EDBA4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D4B2-6B60-4FC4-A10E-A30BA0FCE50C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rgbClr val="FFFF00"/>
              </a:solidFill>
              <a:latin typeface="Algerian" pitchFamily="82" charset="0"/>
            </a:rPr>
            <a:t>ACQUIRED</a:t>
          </a:r>
          <a:endParaRPr lang="en-US" sz="5700" kern="1200" dirty="0">
            <a:solidFill>
              <a:srgbClr val="FFFF00"/>
            </a:solidFill>
            <a:latin typeface="Algerian" pitchFamily="82" charset="0"/>
          </a:endParaRPr>
        </a:p>
      </dsp:txBody>
      <dsp:txXfrm rot="5400000">
        <a:off x="-1" y="1"/>
        <a:ext cx="4572000" cy="2571750"/>
      </dsp:txXfrm>
    </dsp:sp>
    <dsp:sp modelId="{5450F492-7D53-4029-AD48-73611983B1A1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latin typeface="Algerian" pitchFamily="82" charset="0"/>
            </a:rPr>
            <a:t>IMMUNE</a:t>
          </a:r>
          <a:endParaRPr lang="en-US" sz="5700" kern="1200" dirty="0">
            <a:latin typeface="Algerian" pitchFamily="82" charset="0"/>
          </a:endParaRPr>
        </a:p>
      </dsp:txBody>
      <dsp:txXfrm>
        <a:off x="4572000" y="0"/>
        <a:ext cx="4572000" cy="2571750"/>
      </dsp:txXfrm>
    </dsp:sp>
    <dsp:sp modelId="{224F8BA3-8D57-4D55-A59B-8A2399213B6A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rgbClr val="FF0000"/>
              </a:solidFill>
              <a:latin typeface="Algerian" pitchFamily="82" charset="0"/>
            </a:rPr>
            <a:t>DIFICIENCY</a:t>
          </a:r>
          <a:endParaRPr lang="en-US" sz="5700" kern="1200" dirty="0">
            <a:solidFill>
              <a:srgbClr val="FF0000"/>
            </a:solidFill>
            <a:latin typeface="Algerian" pitchFamily="82" charset="0"/>
          </a:endParaRPr>
        </a:p>
      </dsp:txBody>
      <dsp:txXfrm rot="10800000">
        <a:off x="0" y="4286249"/>
        <a:ext cx="4572000" cy="2571750"/>
      </dsp:txXfrm>
    </dsp:sp>
    <dsp:sp modelId="{9949B3C8-5D79-4267-90E4-974BC144D0D9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rgbClr val="002060"/>
              </a:solidFill>
              <a:latin typeface="Algerian" pitchFamily="82" charset="0"/>
            </a:rPr>
            <a:t>SYNDROME</a:t>
          </a:r>
          <a:endParaRPr lang="en-US" sz="5700" kern="1200" dirty="0">
            <a:solidFill>
              <a:srgbClr val="002060"/>
            </a:solidFill>
            <a:latin typeface="Algerian" pitchFamily="82" charset="0"/>
          </a:endParaRPr>
        </a:p>
      </dsp:txBody>
      <dsp:txXfrm rot="-5400000">
        <a:off x="4572000" y="4286250"/>
        <a:ext cx="4572000" cy="2571750"/>
      </dsp:txXfrm>
    </dsp:sp>
    <dsp:sp modelId="{B6CCDB49-8F1D-473F-8C4F-1743B024CA89}">
      <dsp:nvSpPr>
        <dsp:cNvPr id="0" name=""/>
        <dsp:cNvSpPr/>
      </dsp:nvSpPr>
      <dsp:spPr>
        <a:xfrm>
          <a:off x="3200399" y="2590798"/>
          <a:ext cx="2743200" cy="17145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rgbClr val="FF0000"/>
              </a:solidFill>
              <a:latin typeface="Broadway" pitchFamily="82" charset="0"/>
            </a:rPr>
            <a:t>AIDS</a:t>
          </a:r>
          <a:endParaRPr lang="en-US" sz="57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3284094" y="2674493"/>
        <a:ext cx="2575810" cy="1547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F1988-8042-456D-AE12-D919ED86D585}">
      <dsp:nvSpPr>
        <dsp:cNvPr id="0" name=""/>
        <dsp:cNvSpPr/>
      </dsp:nvSpPr>
      <dsp:spPr>
        <a:xfrm>
          <a:off x="3467404" y="2326217"/>
          <a:ext cx="2286005" cy="18178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802182" y="2592432"/>
        <a:ext cx="1616449" cy="1285400"/>
      </dsp:txXfrm>
    </dsp:sp>
    <dsp:sp modelId="{4DD12ACF-0BC5-42F0-9D3E-28BD7CA7E6D0}">
      <dsp:nvSpPr>
        <dsp:cNvPr id="0" name=""/>
        <dsp:cNvSpPr/>
      </dsp:nvSpPr>
      <dsp:spPr>
        <a:xfrm rot="16041132">
          <a:off x="4330457" y="1619080"/>
          <a:ext cx="43879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399316" y="1807486"/>
        <a:ext cx="307153" cy="367974"/>
      </dsp:txXfrm>
    </dsp:sp>
    <dsp:sp modelId="{6703AF18-78B9-479E-890A-126DF1FFB93A}">
      <dsp:nvSpPr>
        <dsp:cNvPr id="0" name=""/>
        <dsp:cNvSpPr/>
      </dsp:nvSpPr>
      <dsp:spPr>
        <a:xfrm>
          <a:off x="3737364" y="90518"/>
          <a:ext cx="1520438" cy="14099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960027" y="296998"/>
        <a:ext cx="1075112" cy="996977"/>
      </dsp:txXfrm>
    </dsp:sp>
    <dsp:sp modelId="{31137A29-4E74-4EDC-8B40-41AF16FEBFCC}">
      <dsp:nvSpPr>
        <dsp:cNvPr id="0" name=""/>
        <dsp:cNvSpPr/>
      </dsp:nvSpPr>
      <dsp:spPr>
        <a:xfrm rot="19652022">
          <a:off x="5635576" y="2121091"/>
          <a:ext cx="48766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47009" y="2283016"/>
        <a:ext cx="341366" cy="367974"/>
      </dsp:txXfrm>
    </dsp:sp>
    <dsp:sp modelId="{8E8E3B9B-D20D-4B50-BD6C-74BD94B64A51}">
      <dsp:nvSpPr>
        <dsp:cNvPr id="0" name=""/>
        <dsp:cNvSpPr/>
      </dsp:nvSpPr>
      <dsp:spPr>
        <a:xfrm>
          <a:off x="6109416" y="344396"/>
          <a:ext cx="2310988" cy="24036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6447852" y="696402"/>
        <a:ext cx="1634116" cy="1699637"/>
      </dsp:txXfrm>
    </dsp:sp>
    <dsp:sp modelId="{3767CFEE-14B7-4E07-BF8D-271494EE919B}">
      <dsp:nvSpPr>
        <dsp:cNvPr id="0" name=""/>
        <dsp:cNvSpPr/>
      </dsp:nvSpPr>
      <dsp:spPr>
        <a:xfrm rot="1406502">
          <a:off x="5771742" y="3532808"/>
          <a:ext cx="46477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77496" y="3627732"/>
        <a:ext cx="325342" cy="367974"/>
      </dsp:txXfrm>
    </dsp:sp>
    <dsp:sp modelId="{169CA979-85EE-4C82-926C-F8B4E5C48D5B}">
      <dsp:nvSpPr>
        <dsp:cNvPr id="0" name=""/>
        <dsp:cNvSpPr/>
      </dsp:nvSpPr>
      <dsp:spPr>
        <a:xfrm>
          <a:off x="6261208" y="3468619"/>
          <a:ext cx="2615794" cy="209882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644282" y="3775985"/>
        <a:ext cx="1849646" cy="1484093"/>
      </dsp:txXfrm>
    </dsp:sp>
    <dsp:sp modelId="{AD962EDC-0E3C-4A17-9A4A-53F0F2F50D4A}">
      <dsp:nvSpPr>
        <dsp:cNvPr id="0" name=""/>
        <dsp:cNvSpPr/>
      </dsp:nvSpPr>
      <dsp:spPr>
        <a:xfrm rot="5104314">
          <a:off x="4641515" y="3937132"/>
          <a:ext cx="11172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656834" y="4043093"/>
        <a:ext cx="78206" cy="367974"/>
      </dsp:txXfrm>
    </dsp:sp>
    <dsp:sp modelId="{74F09BB3-A8A1-4E5E-82B4-A89B725EF919}">
      <dsp:nvSpPr>
        <dsp:cNvPr id="0" name=""/>
        <dsp:cNvSpPr/>
      </dsp:nvSpPr>
      <dsp:spPr>
        <a:xfrm>
          <a:off x="3657599" y="4348245"/>
          <a:ext cx="2286005" cy="218540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992377" y="4668291"/>
        <a:ext cx="1616449" cy="1545316"/>
      </dsp:txXfrm>
    </dsp:sp>
    <dsp:sp modelId="{775D3140-2225-4924-A838-B73DE3EC49A5}">
      <dsp:nvSpPr>
        <dsp:cNvPr id="0" name=""/>
        <dsp:cNvSpPr/>
      </dsp:nvSpPr>
      <dsp:spPr>
        <a:xfrm rot="9169398">
          <a:off x="3170333" y="3574109"/>
          <a:ext cx="36514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273829" y="3671751"/>
        <a:ext cx="255600" cy="367974"/>
      </dsp:txXfrm>
    </dsp:sp>
    <dsp:sp modelId="{53BEE35A-4AC9-406F-9882-D4D8AD3E6F8B}">
      <dsp:nvSpPr>
        <dsp:cNvPr id="0" name=""/>
        <dsp:cNvSpPr/>
      </dsp:nvSpPr>
      <dsp:spPr>
        <a:xfrm>
          <a:off x="457221" y="3440779"/>
          <a:ext cx="2769423" cy="243146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62794" y="3796859"/>
        <a:ext cx="1958277" cy="1719304"/>
      </dsp:txXfrm>
    </dsp:sp>
    <dsp:sp modelId="{059D8C27-93D4-46E2-9E40-4DD6581D0F0E}">
      <dsp:nvSpPr>
        <dsp:cNvPr id="0" name=""/>
        <dsp:cNvSpPr/>
      </dsp:nvSpPr>
      <dsp:spPr>
        <a:xfrm rot="12648654">
          <a:off x="3028688" y="2139922"/>
          <a:ext cx="51892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173379" y="2302449"/>
        <a:ext cx="363246" cy="367974"/>
      </dsp:txXfrm>
    </dsp:sp>
    <dsp:sp modelId="{A53F946F-6A6A-4DB0-A7C1-8F9FD66EDBA4}">
      <dsp:nvSpPr>
        <dsp:cNvPr id="0" name=""/>
        <dsp:cNvSpPr/>
      </dsp:nvSpPr>
      <dsp:spPr>
        <a:xfrm>
          <a:off x="533393" y="268229"/>
          <a:ext cx="2490213" cy="255603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98076" y="642552"/>
        <a:ext cx="1760847" cy="1807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577B-E831-46CF-BE44-2B0BAD3C5A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8AA3-B0F4-4F7D-B6D9-8CCEB1599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6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8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0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9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1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C795-2003-44C2-9467-2D27EE458E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2DEC-CDAA-4B82-84D4-6EC4EB399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pic>
        <p:nvPicPr>
          <p:cNvPr id="8" name="Picture 7" descr="images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1" name="Picture 10" descr="9681be4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80531">
            <a:off x="5277017" y="2463585"/>
            <a:ext cx="3400425" cy="2695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0582" y="77450"/>
            <a:ext cx="31486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69940"/>
            <a:ext cx="8458200" cy="201757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14450" lvl="1" indent="-857250" algn="ctr">
              <a:buFont typeface="Wingdings" pitchFamily="2" charset="2"/>
              <a:buChar char="Ø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কি ?</a:t>
            </a:r>
          </a:p>
        </p:txBody>
      </p:sp>
    </p:spTree>
    <p:extLst>
      <p:ext uri="{BB962C8B-B14F-4D97-AF65-F5344CB8AC3E}">
        <p14:creationId xmlns:p14="http://schemas.microsoft.com/office/powerpoint/2010/main" val="249264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199" y="185058"/>
            <a:ext cx="5029201" cy="805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এইডস) হচ্ছে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4114800"/>
            <a:ext cx="8694057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scene3d>
            <a:camera prst="orthographicFront"/>
            <a:lightRig rig="sof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AIDS</a:t>
            </a:r>
            <a:r>
              <a:rPr lang="en-US" sz="48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এইডস) </a:t>
            </a:r>
            <a:r>
              <a:rPr lang="bn-BD" sz="48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4400" dirty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কারণে রোগ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প্রতিরোধ ক্ষমতা কমে যাওয়ার অবস্থাকে 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বলে।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1066800"/>
            <a:ext cx="8412703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28800" y="3200400"/>
            <a:ext cx="58674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Sydrome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সিনডোম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(অবস্থা)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828800" y="1143001"/>
            <a:ext cx="5638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Acqired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এ্যাকোয়ার্ড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(অর্জিত 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52600" y="1752600"/>
            <a:ext cx="6858000" cy="876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Immune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ইমিউন ( রোগ প্রতিরোধ ক্ষমতা)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828800" y="2552700"/>
            <a:ext cx="6553200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Deficiency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ডিফিয়েশন (হ্রাস)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2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371600"/>
            <a:ext cx="6705600" cy="1595021"/>
          </a:xfrm>
          <a:prstGeom prst="roundRect">
            <a:avLst>
              <a:gd name="adj" fmla="val 434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আফ্রিকায় সর্ব প্রথম বানরের মধ্যে রেট্রো ভাইরাস সনাক্ত করা হয়।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intelligent-monkey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447800"/>
            <a:ext cx="1676400" cy="1548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33600" y="4114800"/>
            <a:ext cx="6705600" cy="2229386"/>
          </a:xfrm>
          <a:prstGeom prst="roundRect">
            <a:avLst>
              <a:gd name="adj" fmla="val 370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১৯৮১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সালে আমেরিকায় মানব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সর্বপ্রথম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পাওয়া যায়।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HIV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সর্বশেষ পর্যায় হলো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ids_patient_54421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1562100" cy="13689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350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5181600"/>
            <a:ext cx="3471334" cy="746975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রোগী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4400" y="914400"/>
            <a:ext cx="4018831" cy="3418239"/>
            <a:chOff x="4724400" y="914400"/>
            <a:chExt cx="4018831" cy="34182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914400"/>
              <a:ext cx="4018831" cy="3418239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6781800" y="3352800"/>
              <a:ext cx="762000" cy="70877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907527" cy="33692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60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410200" cy="11685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 দেখ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2" t="60838" r="2500" b="16095"/>
          <a:stretch/>
        </p:blipFill>
        <p:spPr>
          <a:xfrm>
            <a:off x="5029201" y="1524002"/>
            <a:ext cx="3900905" cy="23006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181600" y="3962400"/>
            <a:ext cx="3773007" cy="2385179"/>
          </a:xfrm>
          <a:prstGeom prst="leftUpArrow">
            <a:avLst>
              <a:gd name="adj1" fmla="val 29447"/>
              <a:gd name="adj2" fmla="val 38008"/>
              <a:gd name="adj3" fmla="val 239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রেট্রো ভাইরাস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3758798"/>
            <a:ext cx="3810000" cy="30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54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1143"/>
              </p:ext>
            </p:extLst>
          </p:nvPr>
        </p:nvGraphicFramePr>
        <p:xfrm>
          <a:off x="3505200" y="3276600"/>
          <a:ext cx="273555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Packager Shell Object" showAsIcon="1" r:id="rId3" imgW="1225440" imgH="440280" progId="Package">
                  <p:embed/>
                </p:oleObj>
              </mc:Choice>
              <mc:Fallback>
                <p:oleObj name="Packager Shell Object" showAsIcon="1" r:id="rId3" imgW="1225440" imgH="44028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3276600"/>
                        <a:ext cx="273555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219200"/>
            <a:ext cx="4114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dney-don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5" name="Group 4"/>
          <p:cNvGrpSpPr/>
          <p:nvPr/>
        </p:nvGrpSpPr>
        <p:grpSpPr>
          <a:xfrm>
            <a:off x="-315321" y="1447800"/>
            <a:ext cx="9002121" cy="3657600"/>
            <a:chOff x="-604282" y="1394477"/>
            <a:chExt cx="9723292" cy="4330004"/>
          </a:xfrm>
        </p:grpSpPr>
        <p:sp>
          <p:nvSpPr>
            <p:cNvPr id="9" name=" 5"/>
            <p:cNvSpPr/>
            <p:nvPr/>
          </p:nvSpPr>
          <p:spPr>
            <a:xfrm rot="19917007">
              <a:off x="-604282" y="1394477"/>
              <a:ext cx="9459321" cy="4330004"/>
            </a:xfrm>
            <a:prstGeom prst="gear6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6"/>
            <p:cNvSpPr/>
            <p:nvPr/>
          </p:nvSpPr>
          <p:spPr>
            <a:xfrm rot="19917007">
              <a:off x="-571695" y="2451539"/>
              <a:ext cx="9690705" cy="2136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IMMUNODEFICIENCY</a:t>
              </a:r>
              <a:endParaRPr lang="en-US" sz="44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28600" y="381000"/>
            <a:ext cx="4476663" cy="2514600"/>
            <a:chOff x="836407" y="299924"/>
            <a:chExt cx="4781464" cy="306219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 7"/>
            <p:cNvSpPr/>
            <p:nvPr/>
          </p:nvSpPr>
          <p:spPr>
            <a:xfrm rot="19843794">
              <a:off x="836407" y="299924"/>
              <a:ext cx="4781464" cy="3062191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8"/>
            <p:cNvSpPr/>
            <p:nvPr/>
          </p:nvSpPr>
          <p:spPr>
            <a:xfrm rot="19962011">
              <a:off x="1982388" y="831965"/>
              <a:ext cx="2785267" cy="19228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HUMAN</a:t>
              </a:r>
              <a:endParaRPr lang="en-US" sz="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81600" y="3200400"/>
            <a:ext cx="3657600" cy="3352800"/>
            <a:chOff x="5133978" y="3311986"/>
            <a:chExt cx="4209742" cy="3771900"/>
          </a:xfrm>
        </p:grpSpPr>
        <p:sp>
          <p:nvSpPr>
            <p:cNvPr id="11" name=" 3"/>
            <p:cNvSpPr/>
            <p:nvPr/>
          </p:nvSpPr>
          <p:spPr>
            <a:xfrm>
              <a:off x="5133978" y="3311986"/>
              <a:ext cx="4209742" cy="3771900"/>
            </a:xfrm>
            <a:prstGeom prst="gear9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5509139" y="4195538"/>
              <a:ext cx="3605981" cy="1938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VIRUS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xico_doubleweave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38401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828800" y="762000"/>
            <a:ext cx="1447800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499694" y="838200"/>
            <a:ext cx="177690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শুক্রানু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828800" y="1828800"/>
            <a:ext cx="1447800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1828800" y="2895600"/>
            <a:ext cx="1447800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828800" y="3962400"/>
            <a:ext cx="1447800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1828800" y="5029200"/>
            <a:ext cx="1447800" cy="914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52600" y="1981202"/>
            <a:ext cx="1371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যৌন রস 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3011271"/>
            <a:ext cx="1143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লালা  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3925671"/>
            <a:ext cx="1219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চোখের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5144871"/>
            <a:ext cx="1219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857500" y="1485900"/>
            <a:ext cx="2286000" cy="1600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6602" y="2286000"/>
            <a:ext cx="1447799" cy="1143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00400" y="3352800"/>
            <a:ext cx="1600200" cy="76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3"/>
          </p:cNvCxnSpPr>
          <p:nvPr/>
        </p:nvCxnSpPr>
        <p:spPr>
          <a:xfrm flipV="1">
            <a:off x="3276600" y="3429000"/>
            <a:ext cx="1447800" cy="9906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" idx="3"/>
          </p:cNvCxnSpPr>
          <p:nvPr/>
        </p:nvCxnSpPr>
        <p:spPr>
          <a:xfrm flipV="1">
            <a:off x="3276600" y="3429000"/>
            <a:ext cx="1524000" cy="2057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52600" y="5221071"/>
            <a:ext cx="1143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রক্তে  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 rot="16200000">
            <a:off x="-1425087" y="3006182"/>
            <a:ext cx="5257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 দেহে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914400"/>
            <a:ext cx="3657600" cy="502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" name="Picture 47" descr="indexuy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2"/>
            <a:ext cx="3505200" cy="487679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9" name="Picture 48" descr="indexuyy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990601"/>
            <a:ext cx="3505200" cy="4876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1" name="Picture 50" descr="indexhyu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852" y="990600"/>
            <a:ext cx="3525749" cy="4876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752600" y="4343402"/>
            <a:ext cx="1219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magesgte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990600"/>
            <a:ext cx="3505200" cy="4876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 descr="uyt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0" y="990600"/>
            <a:ext cx="3530600" cy="48768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47" grpId="0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ucation-blackboard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4267200" y="609600"/>
            <a:ext cx="4191000" cy="56388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48" y="609600"/>
            <a:ext cx="353975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এইডসের লক্ষণ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weight-loss-a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124200" cy="4546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3400" y="2286000"/>
            <a:ext cx="3505200" cy="2590800"/>
            <a:chOff x="533400" y="2286000"/>
            <a:chExt cx="3505200" cy="2590800"/>
          </a:xfrm>
        </p:grpSpPr>
        <p:sp>
          <p:nvSpPr>
            <p:cNvPr id="36" name="Pentagon 35"/>
            <p:cNvSpPr/>
            <p:nvPr/>
          </p:nvSpPr>
          <p:spPr>
            <a:xfrm>
              <a:off x="533400" y="2286000"/>
              <a:ext cx="3505200" cy="2590800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>
              <a:off x="762000" y="2514600"/>
              <a:ext cx="2895600" cy="213360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5801" y="2819400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ওজন কমে </a:t>
            </a:r>
          </a:p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যাওয়া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48" y="2819400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ঘাম হয়া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sw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19200"/>
            <a:ext cx="3048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609601" y="2893874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ঘন ঘন ডায়রিয়া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Diarrhea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0600" y="1143002"/>
            <a:ext cx="3124200" cy="458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hillow_kid_fe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144726"/>
            <a:ext cx="3124200" cy="4572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09601" y="2817674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ঘন ঘন জ্বর হওয়া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221529_f5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1143000"/>
            <a:ext cx="3124200" cy="44958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47748" y="2817674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অবসাদ গ্রস্থ হওয়া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imageskkk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1065074"/>
            <a:ext cx="3124200" cy="46482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85801" y="2893874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শ্বাসতন্ত্র সংক্রামক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105400" y="3046274"/>
            <a:ext cx="1066800" cy="13716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zzzzz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1141274"/>
            <a:ext cx="3124200" cy="44767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47748" y="2817674"/>
            <a:ext cx="2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দুঃচিন্তা গ্রস্থ হওয়া 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 descr="sold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1143000"/>
            <a:ext cx="3124200" cy="45720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23948" y="2971800"/>
            <a:ext cx="24764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ঘাড় বা বাহুতে ব্যাথা  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q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1066800"/>
            <a:ext cx="3200400" cy="46482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85801" y="2600742"/>
            <a:ext cx="24764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বিভন্ন স্থানে ছত্রাক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AIDS-Ribbon_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5234289"/>
            <a:ext cx="1981200" cy="131891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3948" y="2753142"/>
            <a:ext cx="24764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দীর্ঘ দিন ধরে শুকনো কাশি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coughing_up_blood_in_mucus_hemoptysis_6cv7c_9yask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00" y="1123950"/>
            <a:ext cx="3124200" cy="4514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4" grpId="1"/>
      <p:bldP spid="27" grpId="0"/>
      <p:bldP spid="27" grpId="1"/>
      <p:bldP spid="30" grpId="0"/>
      <p:bldP spid="30" grpId="1"/>
      <p:bldP spid="40" grpId="0"/>
      <p:bldP spid="40" grpId="1"/>
      <p:bldP spid="42" grpId="0"/>
      <p:bldP spid="42" grpId="1"/>
      <p:bldP spid="44" grpId="0"/>
      <p:bldP spid="44" grpId="1"/>
      <p:bldP spid="45" grpId="0" animBg="1"/>
      <p:bldP spid="45" grpId="1" animBg="1"/>
      <p:bldP spid="45" grpId="2" animBg="1"/>
      <p:bldP spid="47" grpId="0"/>
      <p:bldP spid="47" grpId="1"/>
      <p:bldP spid="49" grpId="0"/>
      <p:bldP spid="49" grpId="1"/>
      <p:bldP spid="51" grpId="0"/>
      <p:bldP spid="51" grpId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800600"/>
            <a:ext cx="7315200" cy="10156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algn="ctr"/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143000"/>
            <a:ext cx="3276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15128"/>
          <a:stretch/>
        </p:blipFill>
        <p:spPr>
          <a:xfrm rot="5400000">
            <a:off x="5533455" y="562545"/>
            <a:ext cx="264909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2973394" cy="429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219200"/>
            <a:ext cx="4572000" cy="4049469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txBody>
          <a:bodyPr lIns="47905" tIns="23953" rIns="47905" bIns="23953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islamnazrul5032@gmail.com</a:t>
            </a:r>
          </a:p>
        </p:txBody>
      </p:sp>
    </p:spTree>
    <p:extLst>
      <p:ext uri="{BB962C8B-B14F-4D97-AF65-F5344CB8AC3E}">
        <p14:creationId xmlns:p14="http://schemas.microsoft.com/office/powerpoint/2010/main" val="24998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pic>
        <p:nvPicPr>
          <p:cNvPr id="5" name="Picture 4" descr="0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05200" y="0"/>
            <a:ext cx="5638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295870"/>
            <a:ext cx="5791200" cy="92333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কী ভাবে ছড়ায়?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62000" y="1676400"/>
            <a:ext cx="3048000" cy="4495800"/>
          </a:xfrm>
          <a:prstGeom prst="round2DiagRect">
            <a:avLst/>
          </a:prstGeom>
          <a:solidFill>
            <a:srgbClr val="92D050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066800" y="1905000"/>
            <a:ext cx="2438400" cy="4038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1600200"/>
            <a:ext cx="3962400" cy="472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1752600"/>
            <a:ext cx="3657600" cy="4419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50" y="1757151"/>
            <a:ext cx="3352800" cy="1828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k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4114800"/>
            <a:ext cx="32766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30"/>
          <p:cNvSpPr/>
          <p:nvPr/>
        </p:nvSpPr>
        <p:spPr>
          <a:xfrm>
            <a:off x="1143001" y="1905000"/>
            <a:ext cx="228599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ব্যক্তির</a:t>
            </a:r>
          </a:p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ক্ষত বা ফোঁড়ার সাথে </a:t>
            </a:r>
          </a:p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সুস্থ ব্যক্তির</a:t>
            </a:r>
          </a:p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ক্ষত বা ফোঁড়ার সংস্পর্শ হলে।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88671" y="3083095"/>
            <a:ext cx="317938" cy="691813"/>
          </a:xfrm>
          <a:custGeom>
            <a:avLst/>
            <a:gdLst>
              <a:gd name="connsiteX0" fmla="*/ 349568 w 573855"/>
              <a:gd name="connsiteY0" fmla="*/ 14639 h 793738"/>
              <a:gd name="connsiteX1" fmla="*/ 280557 w 573855"/>
              <a:gd name="connsiteY1" fmla="*/ 83651 h 793738"/>
              <a:gd name="connsiteX2" fmla="*/ 228798 w 573855"/>
              <a:gd name="connsiteY2" fmla="*/ 118156 h 793738"/>
              <a:gd name="connsiteX3" fmla="*/ 142534 w 573855"/>
              <a:gd name="connsiteY3" fmla="*/ 273432 h 793738"/>
              <a:gd name="connsiteX4" fmla="*/ 73523 w 573855"/>
              <a:gd name="connsiteY4" fmla="*/ 376949 h 793738"/>
              <a:gd name="connsiteX5" fmla="*/ 39017 w 573855"/>
              <a:gd name="connsiteY5" fmla="*/ 428707 h 793738"/>
              <a:gd name="connsiteX6" fmla="*/ 39017 w 573855"/>
              <a:gd name="connsiteY6" fmla="*/ 618488 h 793738"/>
              <a:gd name="connsiteX7" fmla="*/ 90776 w 573855"/>
              <a:gd name="connsiteY7" fmla="*/ 652994 h 793738"/>
              <a:gd name="connsiteX8" fmla="*/ 177040 w 573855"/>
              <a:gd name="connsiteY8" fmla="*/ 739258 h 793738"/>
              <a:gd name="connsiteX9" fmla="*/ 280557 w 573855"/>
              <a:gd name="connsiteY9" fmla="*/ 773764 h 793738"/>
              <a:gd name="connsiteX10" fmla="*/ 556602 w 573855"/>
              <a:gd name="connsiteY10" fmla="*/ 722005 h 793738"/>
              <a:gd name="connsiteX11" fmla="*/ 573855 w 573855"/>
              <a:gd name="connsiteY11" fmla="*/ 670247 h 793738"/>
              <a:gd name="connsiteX12" fmla="*/ 556602 w 573855"/>
              <a:gd name="connsiteY12" fmla="*/ 428707 h 793738"/>
              <a:gd name="connsiteX13" fmla="*/ 539349 w 573855"/>
              <a:gd name="connsiteY13" fmla="*/ 376949 h 793738"/>
              <a:gd name="connsiteX14" fmla="*/ 487591 w 573855"/>
              <a:gd name="connsiteY14" fmla="*/ 342443 h 793738"/>
              <a:gd name="connsiteX15" fmla="*/ 384074 w 573855"/>
              <a:gd name="connsiteY15" fmla="*/ 187168 h 793738"/>
              <a:gd name="connsiteX16" fmla="*/ 349568 w 573855"/>
              <a:gd name="connsiteY16" fmla="*/ 135409 h 793738"/>
              <a:gd name="connsiteX17" fmla="*/ 297810 w 573855"/>
              <a:gd name="connsiteY17" fmla="*/ 66398 h 79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855" h="793738">
                <a:moveTo>
                  <a:pt x="349568" y="14639"/>
                </a:moveTo>
                <a:cubicBezTo>
                  <a:pt x="236640" y="52282"/>
                  <a:pt x="347479" y="0"/>
                  <a:pt x="280557" y="83651"/>
                </a:cubicBezTo>
                <a:cubicBezTo>
                  <a:pt x="267604" y="99843"/>
                  <a:pt x="246051" y="106654"/>
                  <a:pt x="228798" y="118156"/>
                </a:cubicBezTo>
                <a:cubicBezTo>
                  <a:pt x="167328" y="302568"/>
                  <a:pt x="232925" y="157215"/>
                  <a:pt x="142534" y="273432"/>
                </a:cubicBezTo>
                <a:cubicBezTo>
                  <a:pt x="117074" y="306167"/>
                  <a:pt x="96527" y="342443"/>
                  <a:pt x="73523" y="376949"/>
                </a:cubicBezTo>
                <a:lnTo>
                  <a:pt x="39017" y="428707"/>
                </a:lnTo>
                <a:cubicBezTo>
                  <a:pt x="14754" y="501496"/>
                  <a:pt x="0" y="520946"/>
                  <a:pt x="39017" y="618488"/>
                </a:cubicBezTo>
                <a:cubicBezTo>
                  <a:pt x="46718" y="637740"/>
                  <a:pt x="73523" y="641492"/>
                  <a:pt x="90776" y="652994"/>
                </a:cubicBezTo>
                <a:cubicBezTo>
                  <a:pt x="122256" y="700215"/>
                  <a:pt x="122555" y="715043"/>
                  <a:pt x="177040" y="739258"/>
                </a:cubicBezTo>
                <a:cubicBezTo>
                  <a:pt x="210277" y="754030"/>
                  <a:pt x="280557" y="773764"/>
                  <a:pt x="280557" y="773764"/>
                </a:cubicBezTo>
                <a:cubicBezTo>
                  <a:pt x="320259" y="770710"/>
                  <a:pt x="499215" y="793738"/>
                  <a:pt x="556602" y="722005"/>
                </a:cubicBezTo>
                <a:cubicBezTo>
                  <a:pt x="567963" y="707804"/>
                  <a:pt x="568104" y="687500"/>
                  <a:pt x="573855" y="670247"/>
                </a:cubicBezTo>
                <a:cubicBezTo>
                  <a:pt x="568104" y="589734"/>
                  <a:pt x="566033" y="508873"/>
                  <a:pt x="556602" y="428707"/>
                </a:cubicBezTo>
                <a:cubicBezTo>
                  <a:pt x="554477" y="410646"/>
                  <a:pt x="550710" y="391150"/>
                  <a:pt x="539349" y="376949"/>
                </a:cubicBezTo>
                <a:cubicBezTo>
                  <a:pt x="526396" y="360757"/>
                  <a:pt x="504844" y="353945"/>
                  <a:pt x="487591" y="342443"/>
                </a:cubicBezTo>
                <a:lnTo>
                  <a:pt x="384074" y="187168"/>
                </a:lnTo>
                <a:cubicBezTo>
                  <a:pt x="372572" y="169915"/>
                  <a:pt x="366821" y="146911"/>
                  <a:pt x="349568" y="135409"/>
                </a:cubicBezTo>
                <a:cubicBezTo>
                  <a:pt x="288240" y="94524"/>
                  <a:pt x="297810" y="121639"/>
                  <a:pt x="297810" y="66398"/>
                </a:cubicBezTo>
              </a:path>
            </a:pathLst>
          </a:custGeom>
          <a:solidFill>
            <a:srgbClr val="CC33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9.24855E-7 L 0.00764 0.272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 animBg="1"/>
      <p:bldP spid="34" grpId="1" animBg="1"/>
      <p:bldP spid="34" grpId="2" animBg="1"/>
      <p:bldP spid="34" grpId="3" animBg="1"/>
      <p:bldP spid="34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I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42672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40488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অন্যের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চিরিঞ্জ 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মাধ্যমে।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53616c7465645f5fc925d68c4018839e300402efe5886e755574277b20082007a6ce2e7a89975e4fc3a6dd0573c47d0e7522b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2"/>
            <a:ext cx="3505200" cy="4250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900" y="91291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অপারেশনের যন্ত্রপাতি </a:t>
            </a:r>
          </a:p>
          <a:p>
            <a:pPr lvl="0" algn="ctr"/>
            <a:r>
              <a:rPr lang="bn-BD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জিবাণুমুক্ত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 ব্যবহার।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0623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গর্ভে সন্তান 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নিলে।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94" y="2133600"/>
            <a:ext cx="38657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77532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বুকের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দুধ 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গ্রহনের </a:t>
            </a:r>
            <a:r>
              <a:rPr lang="bn-BD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মাধ্যমে।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429000" cy="433768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163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k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8800"/>
            <a:ext cx="3657600" cy="438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228602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ব্যক্তির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bn-BD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খৎনা বা 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নাক-কান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ফোঁড়ানো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reutersmedia.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981200"/>
            <a:ext cx="37338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2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ব্যক্তির</a:t>
            </a:r>
          </a:p>
          <a:p>
            <a:pPr lvl="0" algn="ctr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অঙ্গ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প্রতিস্থাপনের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-NILE-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86000"/>
            <a:ext cx="3505200" cy="3825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57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মশার</a:t>
            </a:r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কামড়ে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ke-a-look-at-naga-chaitanya-kajal-in-romantic-mood-still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2449016"/>
            <a:ext cx="3301607" cy="3949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4800"/>
            <a:ext cx="5715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 ব্যক্তির</a:t>
            </a:r>
          </a:p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যৌন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719264"/>
            <a:ext cx="3810001" cy="4543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1001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twork-marke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81200"/>
            <a:ext cx="4419600" cy="3069166"/>
          </a:xfrm>
          <a:prstGeom prst="rect">
            <a:avLst/>
          </a:prstGeom>
        </p:spPr>
      </p:pic>
      <p:pic>
        <p:nvPicPr>
          <p:cNvPr id="8" name="Picture 7" descr="lj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04800"/>
            <a:ext cx="2971801" cy="1015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2895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শ্রেনিঃ 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শারীরিক শিক্ষা </a:t>
            </a:r>
          </a:p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অধ্যায়ঃ ৬ষ্ঠ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381000"/>
            <a:ext cx="3148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0385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2438400"/>
            <a:ext cx="2286000" cy="1905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ছড়ায় না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152400"/>
            <a:ext cx="213360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457200"/>
            <a:ext cx="2590800" cy="2590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বাসনপত্র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581400"/>
            <a:ext cx="2743200" cy="2514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খেলাধূলা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4495800"/>
            <a:ext cx="2286000" cy="2209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কোলাকুলি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3505200"/>
            <a:ext cx="2743200" cy="228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করমর্দন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533400"/>
            <a:ext cx="2514600" cy="2362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F1988-8042-456D-AE12-D919ED86D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AE0F1988-8042-456D-AE12-D919ED86D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E0F1988-8042-456D-AE12-D919ED86D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E0F1988-8042-456D-AE12-D919ED86D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AE0F1988-8042-456D-AE12-D919ED86D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D12ACF-0BC5-42F0-9D3E-28BD7CA7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4DD12ACF-0BC5-42F0-9D3E-28BD7CA7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DD12ACF-0BC5-42F0-9D3E-28BD7CA7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DD12ACF-0BC5-42F0-9D3E-28BD7CA7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4DD12ACF-0BC5-42F0-9D3E-28BD7CA7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3AF18-78B9-479E-890A-126DF1FF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6703AF18-78B9-479E-890A-126DF1FF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703AF18-78B9-479E-890A-126DF1FF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703AF18-78B9-479E-890A-126DF1FF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6703AF18-78B9-479E-890A-126DF1FFB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137A29-4E74-4EDC-8B40-41AF16FE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31137A29-4E74-4EDC-8B40-41AF16FE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31137A29-4E74-4EDC-8B40-41AF16FE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31137A29-4E74-4EDC-8B40-41AF16FE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31137A29-4E74-4EDC-8B40-41AF16FEB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8E3B9B-D20D-4B50-BD6C-74BD94B6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E8E3B9B-D20D-4B50-BD6C-74BD94B6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E8E3B9B-D20D-4B50-BD6C-74BD94B6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E8E3B9B-D20D-4B50-BD6C-74BD94B6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8E8E3B9B-D20D-4B50-BD6C-74BD94B64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67CFEE-14B7-4E07-BF8D-271494EE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767CFEE-14B7-4E07-BF8D-271494EE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767CFEE-14B7-4E07-BF8D-271494EE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767CFEE-14B7-4E07-BF8D-271494EE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3767CFEE-14B7-4E07-BF8D-271494EE9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9CA979-85EE-4C82-926C-F8B4E5C4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69CA979-85EE-4C82-926C-F8B4E5C4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169CA979-85EE-4C82-926C-F8B4E5C4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169CA979-85EE-4C82-926C-F8B4E5C4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169CA979-85EE-4C82-926C-F8B4E5C4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62EDC-0E3C-4A17-9A4A-53F0F2F50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D962EDC-0E3C-4A17-9A4A-53F0F2F50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AD962EDC-0E3C-4A17-9A4A-53F0F2F50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AD962EDC-0E3C-4A17-9A4A-53F0F2F50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AD962EDC-0E3C-4A17-9A4A-53F0F2F50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09BB3-A8A1-4E5E-82B4-A89B725EF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74F09BB3-A8A1-4E5E-82B4-A89B725EF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74F09BB3-A8A1-4E5E-82B4-A89B725EF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4F09BB3-A8A1-4E5E-82B4-A89B725EF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74F09BB3-A8A1-4E5E-82B4-A89B725EF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5D3140-2225-4924-A838-B73DE3EC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775D3140-2225-4924-A838-B73DE3EC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775D3140-2225-4924-A838-B73DE3EC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775D3140-2225-4924-A838-B73DE3EC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775D3140-2225-4924-A838-B73DE3EC4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BEE35A-4AC9-406F-9882-D4D8AD3E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53BEE35A-4AC9-406F-9882-D4D8AD3E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53BEE35A-4AC9-406F-9882-D4D8AD3E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53BEE35A-4AC9-406F-9882-D4D8AD3E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53BEE35A-4AC9-406F-9882-D4D8AD3E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9D8C27-93D4-46E2-9E40-4DD6581D0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059D8C27-93D4-46E2-9E40-4DD6581D0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059D8C27-93D4-46E2-9E40-4DD6581D0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059D8C27-93D4-46E2-9E40-4DD6581D0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059D8C27-93D4-46E2-9E40-4DD6581D0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F946F-6A6A-4DB0-A7C1-8F9FD66E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A53F946F-6A6A-4DB0-A7C1-8F9FD66E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A53F946F-6A6A-4DB0-A7C1-8F9FD66E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A53F946F-6A6A-4DB0-A7C1-8F9FD66E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graphicEl>
                                              <a:dgm id="{A53F946F-6A6A-4DB0-A7C1-8F9FD66ED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3" grpId="0" build="allAtOnce" animBg="1"/>
      <p:bldP spid="3" grpId="1" build="allAtOnce" animBg="1"/>
      <p:bldP spid="4" grpId="0" build="allAtOnce" animBg="1"/>
      <p:bldP spid="4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  <p:bldP spid="9" grpId="0" build="allAtOnce" animBg="1"/>
      <p:bldP spid="9" grpId="1" build="allAtOnce" animBg="1"/>
      <p:bldP spid="10" grpId="0" build="allAtOnce" animBg="1"/>
      <p:bldP spid="10" grpId="1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agesi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510"/>
            <a:ext cx="2286000" cy="1917290"/>
          </a:xfrm>
          <a:prstGeom prst="rect">
            <a:avLst/>
          </a:prstGeom>
        </p:spPr>
      </p:pic>
      <p:sp>
        <p:nvSpPr>
          <p:cNvPr id="43" name="Flowchart: Process 42"/>
          <p:cNvSpPr/>
          <p:nvPr/>
        </p:nvSpPr>
        <p:spPr>
          <a:xfrm>
            <a:off x="838200" y="1676400"/>
            <a:ext cx="2819400" cy="3352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3600" y="268071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প্রতিরোধের উপায়।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19600" y="1524000"/>
            <a:ext cx="3962400" cy="464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48200" y="1752600"/>
            <a:ext cx="35052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ocess 39"/>
          <p:cNvSpPr/>
          <p:nvPr/>
        </p:nvSpPr>
        <p:spPr>
          <a:xfrm>
            <a:off x="1143000" y="1905000"/>
            <a:ext cx="2209800" cy="2895600"/>
          </a:xfrm>
          <a:prstGeom prst="flowChartProcess">
            <a:avLst/>
          </a:prstGeom>
          <a:solidFill>
            <a:schemeClr val="bg1"/>
          </a:solidFill>
          <a:ln w="76200"/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95400" y="2438401"/>
            <a:ext cx="1981200" cy="1754326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জনসচেতনা মুলক কর্মসূচী।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01_AIDS_AWARENESS_1522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3352800" cy="4038600"/>
          </a:xfrm>
          <a:prstGeom prst="rect">
            <a:avLst/>
          </a:prstGeom>
        </p:spPr>
      </p:pic>
      <p:pic>
        <p:nvPicPr>
          <p:cNvPr id="7" name="Picture 6" descr="ibd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1865590"/>
            <a:ext cx="1600200" cy="1715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013246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1" y="1905000"/>
            <a:ext cx="1596571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Ramay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886201"/>
            <a:ext cx="1524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ce843dd7f4d343883944bc8a940223c1506f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1" y="3886200"/>
            <a:ext cx="1524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Rectangle 44"/>
          <p:cNvSpPr/>
          <p:nvPr/>
        </p:nvSpPr>
        <p:spPr>
          <a:xfrm>
            <a:off x="1219200" y="2436675"/>
            <a:ext cx="1981200" cy="1754326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 অনুশাসন মেনে চলা।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9200" y="2339876"/>
            <a:ext cx="1981200" cy="2308324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চিরিঞ্জ ভাগাভাগি করে ব্যবহার না করা।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imageszzz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1" y="1905000"/>
            <a:ext cx="3378200" cy="3848100"/>
          </a:xfrm>
          <a:prstGeom prst="rect">
            <a:avLst/>
          </a:prstGeom>
        </p:spPr>
      </p:pic>
      <p:pic>
        <p:nvPicPr>
          <p:cNvPr id="29" name="Picture 28" descr="Pregnant-woman-flu-sho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4038600"/>
            <a:ext cx="1394574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tock-photo-female-scientist-conducting-an-experiment-looking-through-a-microscope-in-a-lab-7744941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1828800"/>
            <a:ext cx="3352800" cy="3977640"/>
          </a:xfrm>
          <a:prstGeom prst="rect">
            <a:avLst/>
          </a:prstGeom>
        </p:spPr>
      </p:pic>
      <p:pic>
        <p:nvPicPr>
          <p:cNvPr id="25" name="Picture 24" descr="C0111629-Blood_bag_from_blood_bank-SP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419600"/>
            <a:ext cx="15240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Rectangle 45"/>
          <p:cNvSpPr/>
          <p:nvPr/>
        </p:nvSpPr>
        <p:spPr>
          <a:xfrm>
            <a:off x="1219200" y="2209800"/>
            <a:ext cx="1981200" cy="2308324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ব্যবহারের পূর্বে পরীক্ষা করে নেওয়া।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7800" y="2741475"/>
            <a:ext cx="1600200" cy="1754326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যৌন সম্পর্ক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pread-AIDS-Awarenes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1752601"/>
            <a:ext cx="3429000" cy="4114800"/>
          </a:xfrm>
          <a:prstGeom prst="rect">
            <a:avLst/>
          </a:prstGeom>
        </p:spPr>
      </p:pic>
      <p:pic>
        <p:nvPicPr>
          <p:cNvPr id="30" name="Picture 29" descr="condom-offer-iStock152128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00" y="4724400"/>
            <a:ext cx="12954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700-00661001w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24400" y="1752602"/>
            <a:ext cx="3429000" cy="410724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295400" y="2209800"/>
            <a:ext cx="1905000" cy="2308324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ডাক্তারের পরামর্শ নেওয়া</a:t>
            </a:r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comm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8200" y="1752600"/>
            <a:ext cx="3505200" cy="41148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295400" y="1981200"/>
            <a:ext cx="1676400" cy="2677656"/>
          </a:xfrm>
          <a:prstGeom prst="rect">
            <a:avLst/>
          </a:prstGeom>
          <a:solidFill>
            <a:schemeClr val="bg1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 প্রচেষ্ঠায় নিরাময় যোগ্য চিকিৎসা উদ্ভাবন করা? 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8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8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8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38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5" grpId="0" animBg="1"/>
      <p:bldP spid="45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3" y="1889154"/>
            <a:ext cx="4376799" cy="2997922"/>
          </a:xfr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5" y="2018807"/>
            <a:ext cx="3268682" cy="28682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5085544"/>
            <a:ext cx="3001488" cy="16859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296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848600" cy="2126516"/>
          </a:xfrm>
          <a:prstGeom prst="snip2SameRect">
            <a:avLst>
              <a:gd name="adj1" fmla="val 19023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spc="-170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000" spc="-170" dirty="0" smtClean="0">
                <a:latin typeface="NikoshBAN" pitchFamily="2" charset="0"/>
                <a:cs typeface="NikoshBAN" pitchFamily="2" charset="0"/>
              </a:rPr>
              <a:t> হলে ক্ষতির প্রভাব দেখা যায় পারিবারিক, সামাজিক, অর্থনৈতিক ক্ষেত্রে মারাত্নক ক্ষতির প্রভাব রয়েছে।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3060411"/>
            <a:ext cx="286758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পারিবারিকঃ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135" y="4267200"/>
            <a:ext cx="273565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২। সামাজিকঃ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135" y="5816024"/>
            <a:ext cx="26185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৩। অর্থনৈতিকঃ</a:t>
            </a:r>
          </a:p>
        </p:txBody>
      </p:sp>
    </p:spTree>
    <p:extLst>
      <p:ext uri="{BB962C8B-B14F-4D97-AF65-F5344CB8AC3E}">
        <p14:creationId xmlns:p14="http://schemas.microsoft.com/office/powerpoint/2010/main" val="62722950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61375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সামাজিকঃ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9" y="1143000"/>
            <a:ext cx="560468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spc="-110" dirty="0" smtClean="0">
                <a:latin typeface="NikoshBAN" pitchFamily="2" charset="0"/>
                <a:cs typeface="NikoshBAN" pitchFamily="2" charset="0"/>
              </a:rPr>
              <a:t>HIV </a:t>
            </a:r>
            <a:r>
              <a:rPr lang="bn-BD" sz="3200" spc="-110" dirty="0" smtClean="0">
                <a:latin typeface="NikoshBAN" pitchFamily="2" charset="0"/>
                <a:cs typeface="NikoshBAN" pitchFamily="2" charset="0"/>
              </a:rPr>
              <a:t>দেহে থাকলে সারা জীবন শরীরের মধ্যে থাকে। স্বাস্থ্যের জন্য হুমকি স্বরুপ। এর কোন ওসুধ না থাকায় প্রচুর অর্থ ব্যায় হয়।</a:t>
            </a:r>
            <a:endParaRPr lang="bn-BD" sz="3200" spc="-11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876800"/>
            <a:ext cx="8001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লোককে সমাজের মানুষ এড়িয়ে চলে। ঐ পরিবারকে হেয় হতে হয়। চাকরী থেকে অব্যাহতি দেয়া হয়। ফলে পরিবারে আর্থিক অনটন দেখা দেয়।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19" y="304800"/>
            <a:ext cx="264084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পারিবারিকঃ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35" y="1128912"/>
            <a:ext cx="2111664" cy="1583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2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542437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আক্রান্ত ব্যক্তির কর্মক্ষমতা কমে যায়। ফলে সে কাজ কর্ম করতে পারেনা। যে দেশে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বেশী সে দেশে সামাজিক ও অর্থনৈতিক স্থবিরতা নেমে আসে।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221" y="577699"/>
            <a:ext cx="4427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অর্থনৈতিকঃ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60" y="304800"/>
            <a:ext cx="2154236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9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3"/>
            <a:ext cx="5049982" cy="1504474"/>
          </a:xfrm>
          <a:prstGeom prst="round2DiagRect">
            <a:avLst>
              <a:gd name="adj1" fmla="val 45486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(দলীয় কাজ)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660080"/>
            <a:ext cx="8686800" cy="2276535"/>
          </a:xfrm>
          <a:prstGeom prst="round2SameRect">
            <a:avLst>
              <a:gd name="adj1" fmla="val 37903"/>
              <a:gd name="adj2" fmla="val 1316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spc="-900" dirty="0" err="1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IN" sz="5400" spc="-900" dirty="0" smtClean="0">
                <a:latin typeface="NikoshBAN" pitchFamily="2" charset="0"/>
                <a:cs typeface="NikoshBAN" pitchFamily="2" charset="0"/>
              </a:rPr>
              <a:t>দের    মতে    </a:t>
            </a:r>
            <a:r>
              <a:rPr lang="en-US" sz="4400" spc="-900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সমস্যার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spc="-900" dirty="0" smtClean="0">
                <a:latin typeface="NikoshBAN" pitchFamily="2" charset="0"/>
                <a:cs typeface="NikoshBAN" pitchFamily="2" charset="0"/>
              </a:rPr>
              <a:t>হয়।</a:t>
            </a:r>
            <a:r>
              <a:rPr lang="bn-IN" sz="6000" spc="-9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spc="-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8998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A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05799" cy="6229350"/>
          </a:xfrm>
          <a:prstGeom prst="rect">
            <a:avLst/>
          </a:prstGeom>
        </p:spPr>
      </p:pic>
      <p:sp>
        <p:nvSpPr>
          <p:cNvPr id="35" name="5-Point Star 34"/>
          <p:cNvSpPr/>
          <p:nvPr/>
        </p:nvSpPr>
        <p:spPr>
          <a:xfrm>
            <a:off x="4648200" y="4724400"/>
            <a:ext cx="304800" cy="304800"/>
          </a:xfrm>
          <a:prstGeom prst="star5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4953000" y="38100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4343400" y="35814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3810000" y="3352800"/>
            <a:ext cx="228600" cy="3048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/>
          <p:nvPr/>
        </p:nvSpPr>
        <p:spPr>
          <a:xfrm>
            <a:off x="5943600" y="838200"/>
            <a:ext cx="762000" cy="609600"/>
          </a:xfrm>
          <a:prstGeom prst="donu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/>
          <p:cNvSpPr/>
          <p:nvPr/>
        </p:nvSpPr>
        <p:spPr>
          <a:xfrm>
            <a:off x="4267200" y="31242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4953000" y="32004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8610600" y="38862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7010400" y="28956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4648200" y="40386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2209800" y="34290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1066800" y="3276600"/>
            <a:ext cx="228600" cy="228600"/>
          </a:xfrm>
          <a:prstGeom prst="donu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xplosion 1 49"/>
          <p:cNvSpPr/>
          <p:nvPr/>
        </p:nvSpPr>
        <p:spPr>
          <a:xfrm>
            <a:off x="2133600" y="41148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xplosion 1 50"/>
          <p:cNvSpPr/>
          <p:nvPr/>
        </p:nvSpPr>
        <p:spPr>
          <a:xfrm>
            <a:off x="1981200" y="52578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 1 51"/>
          <p:cNvSpPr/>
          <p:nvPr/>
        </p:nvSpPr>
        <p:spPr>
          <a:xfrm>
            <a:off x="3657600" y="25146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 1 52"/>
          <p:cNvSpPr/>
          <p:nvPr/>
        </p:nvSpPr>
        <p:spPr>
          <a:xfrm>
            <a:off x="990600" y="20574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 1 53"/>
          <p:cNvSpPr/>
          <p:nvPr/>
        </p:nvSpPr>
        <p:spPr>
          <a:xfrm>
            <a:off x="609600" y="5334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 1 54"/>
          <p:cNvSpPr/>
          <p:nvPr/>
        </p:nvSpPr>
        <p:spPr>
          <a:xfrm>
            <a:off x="5562600" y="42672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 1 55"/>
          <p:cNvSpPr/>
          <p:nvPr/>
        </p:nvSpPr>
        <p:spPr>
          <a:xfrm>
            <a:off x="6400800" y="25908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xplosion 1 56"/>
          <p:cNvSpPr/>
          <p:nvPr/>
        </p:nvSpPr>
        <p:spPr>
          <a:xfrm>
            <a:off x="3657600" y="1981200"/>
            <a:ext cx="304800" cy="3048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 1 57"/>
          <p:cNvSpPr/>
          <p:nvPr/>
        </p:nvSpPr>
        <p:spPr>
          <a:xfrm>
            <a:off x="7315200" y="3352800"/>
            <a:ext cx="381000" cy="381000"/>
          </a:xfrm>
          <a:prstGeom prst="irregularSeal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1676399" cy="1438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28600"/>
            <a:ext cx="1683326" cy="139238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492" y="2057400"/>
            <a:ext cx="8326582" cy="464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112" y="2217005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ঘাতক ব্যাধি 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জন্ডিস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উচ্চ রক্ত চাপ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কিডনি 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5908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124202"/>
            <a:ext cx="813012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এইডস নিয়ন্ত্রনের একমাত্র উপায় 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প্রতিরোধক টিকা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নিদৃষ্ঠ ঔষধ খাওয়া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ধর্মীয় ও স্মাজিক রীতি নীতি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মেনে চলা  (ঘ) পরিষ্কার পরিছন্ন থাকা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3464242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2"/>
            <a:ext cx="81301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এইডস আক্রান্ত মহিলাদের মধ্যে গৃহবধুর সংখ্যা বেশী হওয়ার কারন কোনটি?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অসচেতনতা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দরিদ্রতা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এইডস আক্রান্ত অভিবাসির স্বামী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কন্ট্রাসেপটিভ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পিল ব্যবহার না করা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722205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এইচআইভি ছড়ায় কোন 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(ঘ)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রক্ত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48006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60960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79" y="1528394"/>
            <a:ext cx="8759537" cy="28263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বাংলাদেশে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HIV/AIDS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আক্রান্ত হওয়ার প্রধান কারণ কোনটি?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একই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সিরিঞ্জে মাদক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 অপরিশোধিত রক্ত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গ্রহণ 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 হাচি কাশির মাধ্যমে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 ক)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গ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ঘ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505200"/>
            <a:ext cx="8338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ucation-blackboard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533400" y="533400"/>
            <a:ext cx="3124200" cy="182880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sunrise" dir="t"/>
          </a:scene3d>
          <a:sp3d extrusionH="76200" contourW="12700" prstMaterial="metal">
            <a:bevelT w="152400" h="50800" prst="softRound"/>
            <a:bevelB prst="convex"/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10002" y="3124200"/>
            <a:ext cx="380999" cy="457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0803233">
            <a:off x="3698965" y="5071392"/>
            <a:ext cx="414890" cy="408451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>
            <a:off x="533400" y="2590800"/>
            <a:ext cx="3124200" cy="167640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sunrise" dir="t"/>
          </a:scene3d>
          <a:sp3d extrusionH="76200" contourW="12700" prstMaterial="metal">
            <a:bevelT w="152400" h="50800" prst="softRound"/>
            <a:bevelB prst="convex"/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>
            <a:off x="533400" y="4572000"/>
            <a:ext cx="3048000" cy="1752600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sunrise" dir="t"/>
          </a:scene3d>
          <a:sp3d extrusionH="76200" contourW="12700" prstMaterial="metal">
            <a:bevelT w="152400" h="50800" prst="softRound"/>
            <a:bevelB prst="convex"/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ids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143000"/>
            <a:ext cx="3348945" cy="457200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4267200" y="609600"/>
            <a:ext cx="4191000" cy="56388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762002"/>
            <a:ext cx="2667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 লোকটি সুস্থ না অসুস্থ?</a:t>
            </a:r>
            <a:endParaRPr lang="en-US" sz="4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2729807"/>
            <a:ext cx="2819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 হলে আমরা কি খাই </a:t>
            </a:r>
            <a:endParaRPr lang="en-US" sz="4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947" y="4749227"/>
            <a:ext cx="2871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সংক্রামক</a:t>
            </a:r>
            <a:r>
              <a:rPr lang="bn-BD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রোগ 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2" y="5257802"/>
            <a:ext cx="3055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যার চিকিৎসা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এখনও</a:t>
            </a:r>
            <a:r>
              <a:rPr lang="bn-BD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1044" y="5663627"/>
            <a:ext cx="2536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আবিষ্কার হয় নাই।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533151">
            <a:off x="3599903" y="1527334"/>
            <a:ext cx="455074" cy="380576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1206-diet-pill_v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19200"/>
            <a:ext cx="2971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logo_ai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19200"/>
            <a:ext cx="2971800" cy="441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3.4104E-6 L 0.30643 0.2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4" grpId="0"/>
      <p:bldP spid="16" grpId="0" animBg="1"/>
      <p:bldP spid="16" grpId="1" animBg="1"/>
      <p:bldP spid="1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2408383" cy="745629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4438" r="13880" b="3466"/>
          <a:stretch/>
        </p:blipFill>
        <p:spPr>
          <a:xfrm rot="5400000">
            <a:off x="6627577" y="230423"/>
            <a:ext cx="1982347" cy="182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230724" cy="190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362200"/>
            <a:ext cx="8839200" cy="437608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BD" sz="3200" spc="-110" dirty="0" smtClean="0">
                <a:latin typeface="NikoshBAN" pitchFamily="2" charset="0"/>
                <a:cs typeface="NikoshBAN" pitchFamily="2" charset="0"/>
              </a:rPr>
              <a:t>একজন শ্রমিক বিদেশ থেকে কাজ করে আসার পর তার জ্বর সারে না</a:t>
            </a:r>
            <a:r>
              <a:rPr lang="en-US" sz="3200" spc="-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-110" dirty="0" smtClean="0">
                <a:latin typeface="NikoshBAN" pitchFamily="2" charset="0"/>
                <a:cs typeface="NikoshBAN" pitchFamily="2" charset="0"/>
              </a:rPr>
              <a:t>এবং দিন দিন শরীর শুকিয়ে যাচ্ছে। সে একজন ডাক্তারের নিকট গেল</a:t>
            </a:r>
            <a:r>
              <a:rPr lang="bn-BD" sz="3200" spc="-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pc="-110" dirty="0" smtClean="0">
                <a:latin typeface="NikoshBAN" pitchFamily="2" charset="0"/>
                <a:cs typeface="NikoshBAN" pitchFamily="2" charset="0"/>
              </a:rPr>
              <a:t>ডাক্তার তাকে রক্ত পরীক্ষা করতে বললেন। সে </a:t>
            </a:r>
            <a:r>
              <a:rPr lang="bn-BD" sz="3200" spc="-110" dirty="0">
                <a:latin typeface="NikoshBAN" pitchFamily="2" charset="0"/>
                <a:cs typeface="NikoshBAN" pitchFamily="2" charset="0"/>
              </a:rPr>
              <a:t>রক্ত পরীক্ষা </a:t>
            </a:r>
            <a:r>
              <a:rPr lang="bn-BD" sz="3200" spc="-110" dirty="0" smtClean="0">
                <a:latin typeface="NikoshBAN" pitchFamily="2" charset="0"/>
                <a:cs typeface="NikoshBAN" pitchFamily="2" charset="0"/>
              </a:rPr>
              <a:t>করল।</a:t>
            </a:r>
          </a:p>
          <a:p>
            <a:pPr marL="571500" indent="-571500" algn="just">
              <a:buFont typeface="Wingdings" pitchFamily="2" charset="2"/>
              <a:buChar char="q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হলে কি কি সমস্যার সৃষ্টি হতে পারে নিজের মতামত দাও?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836" y="1226127"/>
            <a:ext cx="8959273" cy="439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3" dirty="0"/>
          </a:p>
        </p:txBody>
      </p:sp>
      <p:sp>
        <p:nvSpPr>
          <p:cNvPr id="8" name="Rounded Rectangle 7"/>
          <p:cNvSpPr/>
          <p:nvPr/>
        </p:nvSpPr>
        <p:spPr>
          <a:xfrm>
            <a:off x="1742594" y="1530927"/>
            <a:ext cx="5166206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399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399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0" y="134356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53600" y="50304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CDB49-8F1D-473F-8C4F-1743B024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6CCDB49-8F1D-473F-8C4F-1743B024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6CCDB49-8F1D-473F-8C4F-1743B024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6CCDB49-8F1D-473F-8C4F-1743B024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B6CCDB49-8F1D-473F-8C4F-1743B024C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0D4B2-6B60-4FC4-A10E-A30BA0FC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410D4B2-6B60-4FC4-A10E-A30BA0FC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410D4B2-6B60-4FC4-A10E-A30BA0FC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E410D4B2-6B60-4FC4-A10E-A30BA0FC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E410D4B2-6B60-4FC4-A10E-A30BA0FCE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0F492-7D53-4029-AD48-73611983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5450F492-7D53-4029-AD48-73611983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5450F492-7D53-4029-AD48-73611983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450F492-7D53-4029-AD48-73611983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5450F492-7D53-4029-AD48-73611983B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F8BA3-8D57-4D55-A59B-8A2399213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24F8BA3-8D57-4D55-A59B-8A2399213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224F8BA3-8D57-4D55-A59B-8A2399213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224F8BA3-8D57-4D55-A59B-8A2399213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224F8BA3-8D57-4D55-A59B-8A2399213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49B3C8-5D79-4267-90E4-974BC144D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9949B3C8-5D79-4267-90E4-974BC144D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9949B3C8-5D79-4267-90E4-974BC144D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9949B3C8-5D79-4267-90E4-974BC144D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9949B3C8-5D79-4267-90E4-974BC144D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12983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 দেখ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1"/>
            <a:ext cx="207645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8880" y="5029200"/>
            <a:ext cx="2653146" cy="553998"/>
          </a:xfrm>
          <a:prstGeom prst="homePlate">
            <a:avLst>
              <a:gd name="adj" fmla="val 104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spc="-120" dirty="0" smtClean="0">
                <a:latin typeface="NikoshBAN" pitchFamily="2" charset="0"/>
                <a:cs typeface="NikoshBAN" pitchFamily="2" charset="0"/>
              </a:rPr>
              <a:t>অপরিশোধিত যন্ত্রপাতি</a:t>
            </a:r>
            <a:endParaRPr lang="en-US" sz="3000" spc="-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00" y="5029200"/>
            <a:ext cx="3124200" cy="55399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সিরিঞ্জ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972050"/>
            <a:ext cx="2076450" cy="55399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রক্তের ব্যাগ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3" t="58033"/>
          <a:stretch/>
        </p:blipFill>
        <p:spPr>
          <a:xfrm>
            <a:off x="173182" y="2286000"/>
            <a:ext cx="2424545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Heorin addict in Cambodia (Paula Bronstein, Getty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1" y="2313710"/>
            <a:ext cx="3069617" cy="2459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87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4" y="1312176"/>
            <a:ext cx="2455275" cy="1713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8" y="1291393"/>
            <a:ext cx="260540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6" y="1312175"/>
            <a:ext cx="2579569" cy="1645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990232"/>
            <a:ext cx="2749179" cy="18736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79043" y="3137635"/>
            <a:ext cx="2455275" cy="584775"/>
          </a:xfrm>
          <a:prstGeom prst="homePlate">
            <a:avLst>
              <a:gd name="adj" fmla="val 8001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এইডস লগো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836" y="3111648"/>
            <a:ext cx="2605400" cy="548521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এইডস আক্রান্ত ব্যাক্তি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546" y="3134382"/>
            <a:ext cx="2579569" cy="584775"/>
          </a:xfrm>
          <a:prstGeom prst="homePlate">
            <a:avLst>
              <a:gd name="adj" fmla="val 1841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রক্তে রেট্রো ভাইরাস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Summing Junction 13"/>
          <p:cNvSpPr/>
          <p:nvPr/>
        </p:nvSpPr>
        <p:spPr>
          <a:xfrm>
            <a:off x="3276599" y="3962851"/>
            <a:ext cx="2297989" cy="1828349"/>
          </a:xfrm>
          <a:prstGeom prst="flowChartSummingJunction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0400" y="6019800"/>
            <a:ext cx="2957945" cy="584775"/>
          </a:xfrm>
          <a:prstGeom prst="homePlate">
            <a:avLst>
              <a:gd name="adj" fmla="val 8001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প্রতিষেধক নেই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52400"/>
            <a:ext cx="4114800" cy="9954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চের ছবি দেখ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4" y="3805022"/>
            <a:ext cx="3124201" cy="2089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6213660" y="6128983"/>
            <a:ext cx="2701740" cy="584775"/>
          </a:xfrm>
          <a:prstGeom prst="homePlate">
            <a:avLst>
              <a:gd name="adj" fmla="val 8001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শেষ পরিনতি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2" y="4188968"/>
            <a:ext cx="2858450" cy="17569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1" y="6190536"/>
            <a:ext cx="2072242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এইডস আক্রান্ত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004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5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114800" y="2360612"/>
            <a:ext cx="1752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4582" y="1600200"/>
            <a:ext cx="3148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k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381000"/>
            <a:ext cx="5029200" cy="3222594"/>
          </a:xfrm>
          <a:prstGeom prst="rect">
            <a:avLst/>
          </a:prstGeom>
        </p:spPr>
      </p:pic>
      <p:pic>
        <p:nvPicPr>
          <p:cNvPr id="8" name="Picture 2" descr="C:\Users\USER\Pictures\Slide Show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5600"/>
            <a:ext cx="4419600" cy="331064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8982" y="372070"/>
            <a:ext cx="3148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1" y="1667470"/>
            <a:ext cx="1548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12693"/>
            <a:ext cx="3896436" cy="235981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762000"/>
            <a:ext cx="4953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981200" y="2209800"/>
            <a:ext cx="6781800" cy="3581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926"/>
            <a:ext cx="2286000" cy="27222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2931953" y="829270"/>
            <a:ext cx="4291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4014" y="2539427"/>
            <a:ext cx="3352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এইডস কী বলতে পারবে।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9604" y="3276601"/>
            <a:ext cx="4828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এইডসের লক্ষণ চিহ্নিত করতে পারবে।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8804" y="3962402"/>
            <a:ext cx="48189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এইডসের কারন ব্যাখ্যা করতে পারবে।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472440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এইডসের প্রতিকার সম্পর্কে ব্যাখ্যা করতে পারবে।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778</Words>
  <Application>Microsoft Office PowerPoint</Application>
  <PresentationFormat>On-screen Show (4:3)</PresentationFormat>
  <Paragraphs>154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Algerian</vt:lpstr>
      <vt:lpstr>Arial</vt:lpstr>
      <vt:lpstr>Broadway</vt:lpstr>
      <vt:lpstr>Calibri</vt:lpstr>
      <vt:lpstr>Calibri Light</vt:lpstr>
      <vt:lpstr>NikoshBAN</vt:lpstr>
      <vt:lpstr>SutonnyMJ</vt:lpstr>
      <vt:lpstr>Wingdings</vt:lpstr>
      <vt:lpstr>Wingdings 2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এইডস আক্রান্ত রোগী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Imagine</dc:creator>
  <cp:lastModifiedBy>Masud</cp:lastModifiedBy>
  <cp:revision>377</cp:revision>
  <dcterms:created xsi:type="dcterms:W3CDTF">2006-08-16T00:00:00Z</dcterms:created>
  <dcterms:modified xsi:type="dcterms:W3CDTF">2020-09-17T01:58:53Z</dcterms:modified>
</cp:coreProperties>
</file>