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8" r:id="rId3"/>
    <p:sldId id="264" r:id="rId4"/>
    <p:sldId id="257" r:id="rId5"/>
    <p:sldId id="265" r:id="rId6"/>
    <p:sldId id="266" r:id="rId7"/>
    <p:sldId id="270" r:id="rId8"/>
    <p:sldId id="274" r:id="rId9"/>
    <p:sldId id="275" r:id="rId10"/>
    <p:sldId id="267" r:id="rId11"/>
    <p:sldId id="269" r:id="rId12"/>
    <p:sldId id="271" r:id="rId13"/>
    <p:sldId id="260" r:id="rId14"/>
    <p:sldId id="273" r:id="rId15"/>
    <p:sldId id="261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mail - [2010]" initials="i-[" lastIdx="1" clrIdx="0">
    <p:extLst>
      <p:ext uri="{19B8F6BF-5375-455C-9EA6-DF929625EA0E}">
        <p15:presenceInfo xmlns:p15="http://schemas.microsoft.com/office/powerpoint/2012/main" userId="ismail - [2010]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210A"/>
    <a:srgbClr val="B14D0F"/>
    <a:srgbClr val="9999FF"/>
    <a:srgbClr val="672D09"/>
    <a:srgbClr val="2E6EBC"/>
    <a:srgbClr val="66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8" autoAdjust="0"/>
    <p:restoredTop sz="94660"/>
  </p:normalViewPr>
  <p:slideViewPr>
    <p:cSldViewPr showGuides="1">
      <p:cViewPr varScale="1">
        <p:scale>
          <a:sx n="65" d="100"/>
          <a:sy n="65" d="100"/>
        </p:scale>
        <p:origin x="1554" y="60"/>
      </p:cViewPr>
      <p:guideLst>
        <p:guide orient="horz" pos="2112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11T23:43:29.219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6FE67-9E94-4DE2-AB33-65F73ABC2761}" type="datetimeFigureOut">
              <a:rPr lang="en-US" smtClean="0"/>
              <a:t>09/17/20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EDFC0-2161-4378-9B4B-540E36789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0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DFC0-2161-4378-9B4B-540E36789F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73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EDFC0-2161-4378-9B4B-540E36789F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49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7200-CFC2-4077-882E-C99E274EA377}" type="datetimeFigureOut">
              <a:rPr lang="en-US" smtClean="0"/>
              <a:t>09/17/20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58B0-F026-425A-9E1B-79BF69D6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6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7200-CFC2-4077-882E-C99E274EA377}" type="datetimeFigureOut">
              <a:rPr lang="en-US" smtClean="0"/>
              <a:t>09/17/20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58B0-F026-425A-9E1B-79BF69D6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8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7200-CFC2-4077-882E-C99E274EA377}" type="datetimeFigureOut">
              <a:rPr lang="en-US" smtClean="0"/>
              <a:t>09/17/20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58B0-F026-425A-9E1B-79BF69D6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86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7200-CFC2-4077-882E-C99E274EA377}" type="datetimeFigureOut">
              <a:rPr lang="en-US" smtClean="0"/>
              <a:t>09/17/20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58B0-F026-425A-9E1B-79BF69D6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55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38C4-E407-4AB2-9D65-134CCBCA6185}" type="datetimeFigureOut">
              <a:rPr lang="en-US" smtClean="0"/>
              <a:t>09/17/20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CE4D-3A93-4B75-8958-34C6B0D33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12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38C4-E407-4AB2-9D65-134CCBCA6185}" type="datetimeFigureOut">
              <a:rPr lang="en-US" smtClean="0"/>
              <a:t>09/17/20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CE4D-3A93-4B75-8958-34C6B0D33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05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38C4-E407-4AB2-9D65-134CCBCA6185}" type="datetimeFigureOut">
              <a:rPr lang="en-US" smtClean="0"/>
              <a:t>09/17/20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CE4D-3A93-4B75-8958-34C6B0D33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90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38C4-E407-4AB2-9D65-134CCBCA6185}" type="datetimeFigureOut">
              <a:rPr lang="en-US" smtClean="0"/>
              <a:t>09/17/20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CE4D-3A93-4B75-8958-34C6B0D33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28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38C4-E407-4AB2-9D65-134CCBCA6185}" type="datetimeFigureOut">
              <a:rPr lang="en-US" smtClean="0"/>
              <a:t>09/17/20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CE4D-3A93-4B75-8958-34C6B0D33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27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38C4-E407-4AB2-9D65-134CCBCA6185}" type="datetimeFigureOut">
              <a:rPr lang="en-US" smtClean="0"/>
              <a:t>09/17/20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CE4D-3A93-4B75-8958-34C6B0D33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00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38C4-E407-4AB2-9D65-134CCBCA6185}" type="datetimeFigureOut">
              <a:rPr lang="en-US" smtClean="0"/>
              <a:t>09/17/20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CE4D-3A93-4B75-8958-34C6B0D33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15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7200-CFC2-4077-882E-C99E274EA377}" type="datetimeFigureOut">
              <a:rPr lang="en-US" smtClean="0"/>
              <a:t>09/17/20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58B0-F026-425A-9E1B-79BF69D6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30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38C4-E407-4AB2-9D65-134CCBCA6185}" type="datetimeFigureOut">
              <a:rPr lang="en-US" smtClean="0"/>
              <a:t>09/17/20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CE4D-3A93-4B75-8958-34C6B0D33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27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38C4-E407-4AB2-9D65-134CCBCA6185}" type="datetimeFigureOut">
              <a:rPr lang="en-US" smtClean="0"/>
              <a:t>09/17/20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CE4D-3A93-4B75-8958-34C6B0D33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7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38C4-E407-4AB2-9D65-134CCBCA6185}" type="datetimeFigureOut">
              <a:rPr lang="en-US" smtClean="0"/>
              <a:t>09/17/20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CE4D-3A93-4B75-8958-34C6B0D33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91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38C4-E407-4AB2-9D65-134CCBCA6185}" type="datetimeFigureOut">
              <a:rPr lang="en-US" smtClean="0"/>
              <a:t>09/17/20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0CE4D-3A93-4B75-8958-34C6B0D33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7200-CFC2-4077-882E-C99E274EA377}" type="datetimeFigureOut">
              <a:rPr lang="en-US" smtClean="0"/>
              <a:t>09/17/20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58B0-F026-425A-9E1B-79BF69D6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2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7200-CFC2-4077-882E-C99E274EA377}" type="datetimeFigureOut">
              <a:rPr lang="en-US" smtClean="0"/>
              <a:t>09/17/20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58B0-F026-425A-9E1B-79BF69D6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4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7200-CFC2-4077-882E-C99E274EA377}" type="datetimeFigureOut">
              <a:rPr lang="en-US" smtClean="0"/>
              <a:t>09/17/20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58B0-F026-425A-9E1B-79BF69D6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85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7200-CFC2-4077-882E-C99E274EA377}" type="datetimeFigureOut">
              <a:rPr lang="en-US" smtClean="0"/>
              <a:t>09/17/20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58B0-F026-425A-9E1B-79BF69D6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6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 userDrawn="1"/>
        </p:nvSpPr>
        <p:spPr>
          <a:xfrm>
            <a:off x="353255" y="327635"/>
            <a:ext cx="1371600" cy="1371600"/>
          </a:xfrm>
          <a:prstGeom prst="halfFrame">
            <a:avLst>
              <a:gd name="adj1" fmla="val 23333"/>
              <a:gd name="adj2" fmla="val 23333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0" name="Group 59"/>
          <p:cNvGrpSpPr/>
          <p:nvPr userDrawn="1"/>
        </p:nvGrpSpPr>
        <p:grpSpPr>
          <a:xfrm>
            <a:off x="-13447" y="0"/>
            <a:ext cx="9157447" cy="354106"/>
            <a:chOff x="173672" y="152400"/>
            <a:chExt cx="9008428" cy="304800"/>
          </a:xfrm>
        </p:grpSpPr>
        <p:grpSp>
          <p:nvGrpSpPr>
            <p:cNvPr id="61" name="Group 60"/>
            <p:cNvGrpSpPr/>
            <p:nvPr userDrawn="1"/>
          </p:nvGrpSpPr>
          <p:grpSpPr>
            <a:xfrm>
              <a:off x="7007860" y="152400"/>
              <a:ext cx="1447800" cy="304800"/>
              <a:chOff x="6858000" y="152400"/>
              <a:chExt cx="1447800" cy="304800"/>
            </a:xfrm>
          </p:grpSpPr>
          <p:sp>
            <p:nvSpPr>
              <p:cNvPr id="78" name="Rectangle 77"/>
              <p:cNvSpPr/>
              <p:nvPr userDrawn="1"/>
            </p:nvSpPr>
            <p:spPr>
              <a:xfrm>
                <a:off x="7543800" y="152400"/>
                <a:ext cx="762000" cy="30480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 userDrawn="1"/>
            </p:nvSpPr>
            <p:spPr>
              <a:xfrm>
                <a:off x="6858000" y="152400"/>
                <a:ext cx="762000" cy="3048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/>
            <p:cNvGrpSpPr/>
            <p:nvPr userDrawn="1"/>
          </p:nvGrpSpPr>
          <p:grpSpPr>
            <a:xfrm>
              <a:off x="5560060" y="152400"/>
              <a:ext cx="1447800" cy="304800"/>
              <a:chOff x="6858000" y="152400"/>
              <a:chExt cx="1447800" cy="304800"/>
            </a:xfrm>
          </p:grpSpPr>
          <p:sp>
            <p:nvSpPr>
              <p:cNvPr id="76" name="Rectangle 75"/>
              <p:cNvSpPr/>
              <p:nvPr userDrawn="1"/>
            </p:nvSpPr>
            <p:spPr>
              <a:xfrm>
                <a:off x="7543800" y="152400"/>
                <a:ext cx="762000" cy="304800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 userDrawn="1"/>
            </p:nvSpPr>
            <p:spPr>
              <a:xfrm>
                <a:off x="6858000" y="152400"/>
                <a:ext cx="762000" cy="304800"/>
              </a:xfrm>
              <a:prstGeom prst="rect">
                <a:avLst/>
              </a:prstGeom>
              <a:blipFill>
                <a:blip r:embed="rId6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/>
            <p:cNvGrpSpPr/>
            <p:nvPr userDrawn="1"/>
          </p:nvGrpSpPr>
          <p:grpSpPr>
            <a:xfrm>
              <a:off x="4188460" y="152400"/>
              <a:ext cx="1447800" cy="304800"/>
              <a:chOff x="6858000" y="152400"/>
              <a:chExt cx="1447800" cy="304800"/>
            </a:xfrm>
          </p:grpSpPr>
          <p:sp>
            <p:nvSpPr>
              <p:cNvPr id="74" name="Rectangle 73"/>
              <p:cNvSpPr/>
              <p:nvPr userDrawn="1"/>
            </p:nvSpPr>
            <p:spPr>
              <a:xfrm>
                <a:off x="7543800" y="152400"/>
                <a:ext cx="762000" cy="304800"/>
              </a:xfrm>
              <a:prstGeom prst="rect">
                <a:avLst/>
              </a:prstGeom>
              <a:blipFill>
                <a:blip r:embed="rId7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 userDrawn="1"/>
            </p:nvSpPr>
            <p:spPr>
              <a:xfrm>
                <a:off x="6858000" y="152400"/>
                <a:ext cx="762000" cy="304800"/>
              </a:xfrm>
              <a:prstGeom prst="rect">
                <a:avLst/>
              </a:prstGeom>
              <a:blipFill>
                <a:blip r:embed="rId8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/>
            <p:cNvGrpSpPr/>
            <p:nvPr userDrawn="1"/>
          </p:nvGrpSpPr>
          <p:grpSpPr>
            <a:xfrm>
              <a:off x="2854960" y="152400"/>
              <a:ext cx="1447800" cy="304800"/>
              <a:chOff x="6858000" y="152400"/>
              <a:chExt cx="1447800" cy="304800"/>
            </a:xfrm>
          </p:grpSpPr>
          <p:sp>
            <p:nvSpPr>
              <p:cNvPr id="72" name="Rectangle 71"/>
              <p:cNvSpPr/>
              <p:nvPr userDrawn="1"/>
            </p:nvSpPr>
            <p:spPr>
              <a:xfrm>
                <a:off x="7543800" y="152400"/>
                <a:ext cx="762000" cy="304800"/>
              </a:xfrm>
              <a:prstGeom prst="rect">
                <a:avLst/>
              </a:prstGeom>
              <a:blipFill>
                <a:blip r:embed="rId9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 userDrawn="1"/>
            </p:nvSpPr>
            <p:spPr>
              <a:xfrm>
                <a:off x="6858000" y="152400"/>
                <a:ext cx="762000" cy="3048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/>
            <p:cNvGrpSpPr/>
            <p:nvPr userDrawn="1"/>
          </p:nvGrpSpPr>
          <p:grpSpPr>
            <a:xfrm>
              <a:off x="1460500" y="152400"/>
              <a:ext cx="1447800" cy="304800"/>
              <a:chOff x="1310640" y="152400"/>
              <a:chExt cx="1447800" cy="304800"/>
            </a:xfrm>
          </p:grpSpPr>
          <p:sp>
            <p:nvSpPr>
              <p:cNvPr id="70" name="Rectangle 69"/>
              <p:cNvSpPr/>
              <p:nvPr userDrawn="1"/>
            </p:nvSpPr>
            <p:spPr>
              <a:xfrm>
                <a:off x="1996440" y="152400"/>
                <a:ext cx="762000" cy="3048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 userDrawn="1"/>
            </p:nvSpPr>
            <p:spPr>
              <a:xfrm>
                <a:off x="1310640" y="152400"/>
                <a:ext cx="762000" cy="304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/>
            <p:cNvGrpSpPr/>
            <p:nvPr userDrawn="1"/>
          </p:nvGrpSpPr>
          <p:grpSpPr>
            <a:xfrm>
              <a:off x="173672" y="152400"/>
              <a:ext cx="1447800" cy="304800"/>
              <a:chOff x="6858000" y="152400"/>
              <a:chExt cx="1447800" cy="304800"/>
            </a:xfrm>
          </p:grpSpPr>
          <p:sp>
            <p:nvSpPr>
              <p:cNvPr id="68" name="Rectangle 67"/>
              <p:cNvSpPr/>
              <p:nvPr userDrawn="1"/>
            </p:nvSpPr>
            <p:spPr>
              <a:xfrm>
                <a:off x="7543800" y="152400"/>
                <a:ext cx="762000" cy="304800"/>
              </a:xfrm>
              <a:prstGeom prst="rect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 userDrawn="1"/>
            </p:nvSpPr>
            <p:spPr>
              <a:xfrm>
                <a:off x="6858000" y="152400"/>
                <a:ext cx="762000" cy="3048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Rectangle 66"/>
            <p:cNvSpPr/>
            <p:nvPr userDrawn="1"/>
          </p:nvSpPr>
          <p:spPr>
            <a:xfrm>
              <a:off x="8420100" y="152400"/>
              <a:ext cx="762000" cy="304800"/>
            </a:xfrm>
            <a:prstGeom prst="rect">
              <a:avLst/>
            </a:prstGeom>
            <a:blipFill>
              <a:blip r:embed="rId10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 userDrawn="1"/>
        </p:nvGrpSpPr>
        <p:grpSpPr>
          <a:xfrm rot="5400000">
            <a:off x="-3265395" y="3251947"/>
            <a:ext cx="6858000" cy="354106"/>
            <a:chOff x="173672" y="152400"/>
            <a:chExt cx="9008428" cy="304800"/>
          </a:xfrm>
        </p:grpSpPr>
        <p:grpSp>
          <p:nvGrpSpPr>
            <p:cNvPr id="101" name="Group 100"/>
            <p:cNvGrpSpPr/>
            <p:nvPr userDrawn="1"/>
          </p:nvGrpSpPr>
          <p:grpSpPr>
            <a:xfrm>
              <a:off x="7007860" y="152400"/>
              <a:ext cx="1447800" cy="304800"/>
              <a:chOff x="6858000" y="152400"/>
              <a:chExt cx="1447800" cy="304800"/>
            </a:xfrm>
          </p:grpSpPr>
          <p:sp>
            <p:nvSpPr>
              <p:cNvPr id="118" name="Rectangle 117"/>
              <p:cNvSpPr/>
              <p:nvPr userDrawn="1"/>
            </p:nvSpPr>
            <p:spPr>
              <a:xfrm>
                <a:off x="7543800" y="152400"/>
                <a:ext cx="762000" cy="30480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 userDrawn="1"/>
            </p:nvSpPr>
            <p:spPr>
              <a:xfrm>
                <a:off x="6858000" y="152400"/>
                <a:ext cx="762000" cy="3048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/>
            <p:cNvGrpSpPr/>
            <p:nvPr userDrawn="1"/>
          </p:nvGrpSpPr>
          <p:grpSpPr>
            <a:xfrm>
              <a:off x="5560060" y="152400"/>
              <a:ext cx="1447800" cy="304800"/>
              <a:chOff x="6858000" y="152400"/>
              <a:chExt cx="1447800" cy="304800"/>
            </a:xfrm>
          </p:grpSpPr>
          <p:sp>
            <p:nvSpPr>
              <p:cNvPr id="116" name="Rectangle 115"/>
              <p:cNvSpPr/>
              <p:nvPr userDrawn="1"/>
            </p:nvSpPr>
            <p:spPr>
              <a:xfrm>
                <a:off x="7543800" y="152400"/>
                <a:ext cx="762000" cy="304800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 userDrawn="1"/>
            </p:nvSpPr>
            <p:spPr>
              <a:xfrm>
                <a:off x="6858000" y="152400"/>
                <a:ext cx="762000" cy="304800"/>
              </a:xfrm>
              <a:prstGeom prst="rect">
                <a:avLst/>
              </a:prstGeom>
              <a:blipFill>
                <a:blip r:embed="rId6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/>
            <p:cNvGrpSpPr/>
            <p:nvPr userDrawn="1"/>
          </p:nvGrpSpPr>
          <p:grpSpPr>
            <a:xfrm>
              <a:off x="4188460" y="152400"/>
              <a:ext cx="1447800" cy="304800"/>
              <a:chOff x="6858000" y="152400"/>
              <a:chExt cx="1447800" cy="304800"/>
            </a:xfrm>
          </p:grpSpPr>
          <p:sp>
            <p:nvSpPr>
              <p:cNvPr id="114" name="Rectangle 113"/>
              <p:cNvSpPr/>
              <p:nvPr userDrawn="1"/>
            </p:nvSpPr>
            <p:spPr>
              <a:xfrm>
                <a:off x="7543800" y="152400"/>
                <a:ext cx="762000" cy="304800"/>
              </a:xfrm>
              <a:prstGeom prst="rect">
                <a:avLst/>
              </a:prstGeom>
              <a:blipFill>
                <a:blip r:embed="rId7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 userDrawn="1"/>
            </p:nvSpPr>
            <p:spPr>
              <a:xfrm>
                <a:off x="6858000" y="152400"/>
                <a:ext cx="762000" cy="304800"/>
              </a:xfrm>
              <a:prstGeom prst="rect">
                <a:avLst/>
              </a:prstGeom>
              <a:blipFill>
                <a:blip r:embed="rId8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4" name="Group 103"/>
            <p:cNvGrpSpPr/>
            <p:nvPr userDrawn="1"/>
          </p:nvGrpSpPr>
          <p:grpSpPr>
            <a:xfrm>
              <a:off x="2854960" y="152400"/>
              <a:ext cx="1447800" cy="304800"/>
              <a:chOff x="6858000" y="152400"/>
              <a:chExt cx="1447800" cy="304800"/>
            </a:xfrm>
          </p:grpSpPr>
          <p:sp>
            <p:nvSpPr>
              <p:cNvPr id="112" name="Rectangle 111"/>
              <p:cNvSpPr/>
              <p:nvPr userDrawn="1"/>
            </p:nvSpPr>
            <p:spPr>
              <a:xfrm>
                <a:off x="7543800" y="152400"/>
                <a:ext cx="762000" cy="304800"/>
              </a:xfrm>
              <a:prstGeom prst="rect">
                <a:avLst/>
              </a:prstGeom>
              <a:blipFill>
                <a:blip r:embed="rId9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 userDrawn="1"/>
            </p:nvSpPr>
            <p:spPr>
              <a:xfrm>
                <a:off x="6858000" y="152400"/>
                <a:ext cx="762000" cy="3048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/>
            <p:cNvGrpSpPr/>
            <p:nvPr userDrawn="1"/>
          </p:nvGrpSpPr>
          <p:grpSpPr>
            <a:xfrm>
              <a:off x="1460500" y="152400"/>
              <a:ext cx="1447800" cy="304800"/>
              <a:chOff x="1310640" y="152400"/>
              <a:chExt cx="1447800" cy="304800"/>
            </a:xfrm>
          </p:grpSpPr>
          <p:sp>
            <p:nvSpPr>
              <p:cNvPr id="110" name="Rectangle 109"/>
              <p:cNvSpPr/>
              <p:nvPr userDrawn="1"/>
            </p:nvSpPr>
            <p:spPr>
              <a:xfrm>
                <a:off x="1996440" y="152400"/>
                <a:ext cx="762000" cy="3048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 userDrawn="1"/>
            </p:nvSpPr>
            <p:spPr>
              <a:xfrm>
                <a:off x="1310640" y="152400"/>
                <a:ext cx="762000" cy="304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6" name="Group 105"/>
            <p:cNvGrpSpPr/>
            <p:nvPr userDrawn="1"/>
          </p:nvGrpSpPr>
          <p:grpSpPr>
            <a:xfrm>
              <a:off x="173672" y="152400"/>
              <a:ext cx="1447800" cy="304800"/>
              <a:chOff x="6858000" y="152400"/>
              <a:chExt cx="1447800" cy="304800"/>
            </a:xfrm>
          </p:grpSpPr>
          <p:sp>
            <p:nvSpPr>
              <p:cNvPr id="108" name="Rectangle 107"/>
              <p:cNvSpPr/>
              <p:nvPr userDrawn="1"/>
            </p:nvSpPr>
            <p:spPr>
              <a:xfrm>
                <a:off x="7543800" y="152400"/>
                <a:ext cx="762000" cy="304800"/>
              </a:xfrm>
              <a:prstGeom prst="rect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 userDrawn="1"/>
            </p:nvSpPr>
            <p:spPr>
              <a:xfrm>
                <a:off x="6858000" y="152400"/>
                <a:ext cx="762000" cy="3048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7" name="Rectangle 106"/>
            <p:cNvSpPr/>
            <p:nvPr userDrawn="1"/>
          </p:nvSpPr>
          <p:spPr>
            <a:xfrm>
              <a:off x="8420100" y="152400"/>
              <a:ext cx="762000" cy="304800"/>
            </a:xfrm>
            <a:prstGeom prst="rect">
              <a:avLst/>
            </a:prstGeom>
            <a:blipFill>
              <a:blip r:embed="rId10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Half Frame 119"/>
          <p:cNvSpPr/>
          <p:nvPr userDrawn="1"/>
        </p:nvSpPr>
        <p:spPr>
          <a:xfrm flipH="1" flipV="1">
            <a:off x="7412417" y="5181600"/>
            <a:ext cx="1371600" cy="1371600"/>
          </a:xfrm>
          <a:prstGeom prst="halfFrame">
            <a:avLst>
              <a:gd name="adj1" fmla="val 23333"/>
              <a:gd name="adj2" fmla="val 23333"/>
            </a:avLst>
          </a:prstGeom>
          <a:blipFill>
            <a:blip r:embed="rId6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1" name="Half Frame 120"/>
          <p:cNvSpPr/>
          <p:nvPr userDrawn="1"/>
        </p:nvSpPr>
        <p:spPr>
          <a:xfrm rot="16200000">
            <a:off x="343266" y="5181600"/>
            <a:ext cx="1371600" cy="1371600"/>
          </a:xfrm>
          <a:prstGeom prst="halfFrame">
            <a:avLst>
              <a:gd name="adj1" fmla="val 23333"/>
              <a:gd name="adj2" fmla="val 23333"/>
            </a:avLst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2" name="Group 121"/>
          <p:cNvGrpSpPr/>
          <p:nvPr userDrawn="1"/>
        </p:nvGrpSpPr>
        <p:grpSpPr>
          <a:xfrm rot="5400000">
            <a:off x="5537947" y="3251949"/>
            <a:ext cx="6858000" cy="354106"/>
            <a:chOff x="173672" y="152400"/>
            <a:chExt cx="9008428" cy="304800"/>
          </a:xfrm>
        </p:grpSpPr>
        <p:grpSp>
          <p:nvGrpSpPr>
            <p:cNvPr id="123" name="Group 122"/>
            <p:cNvGrpSpPr/>
            <p:nvPr userDrawn="1"/>
          </p:nvGrpSpPr>
          <p:grpSpPr>
            <a:xfrm>
              <a:off x="7007860" y="152400"/>
              <a:ext cx="1447800" cy="304800"/>
              <a:chOff x="6858000" y="152400"/>
              <a:chExt cx="1447800" cy="304800"/>
            </a:xfrm>
          </p:grpSpPr>
          <p:sp>
            <p:nvSpPr>
              <p:cNvPr id="140" name="Rectangle 139"/>
              <p:cNvSpPr/>
              <p:nvPr userDrawn="1"/>
            </p:nvSpPr>
            <p:spPr>
              <a:xfrm>
                <a:off x="7543800" y="152400"/>
                <a:ext cx="762000" cy="30480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 userDrawn="1"/>
            </p:nvSpPr>
            <p:spPr>
              <a:xfrm>
                <a:off x="6858000" y="152400"/>
                <a:ext cx="762000" cy="3048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4" name="Group 123"/>
            <p:cNvGrpSpPr/>
            <p:nvPr userDrawn="1"/>
          </p:nvGrpSpPr>
          <p:grpSpPr>
            <a:xfrm>
              <a:off x="5560060" y="152400"/>
              <a:ext cx="1447800" cy="304800"/>
              <a:chOff x="6858000" y="152400"/>
              <a:chExt cx="1447800" cy="304800"/>
            </a:xfrm>
          </p:grpSpPr>
          <p:sp>
            <p:nvSpPr>
              <p:cNvPr id="138" name="Rectangle 137"/>
              <p:cNvSpPr/>
              <p:nvPr userDrawn="1"/>
            </p:nvSpPr>
            <p:spPr>
              <a:xfrm>
                <a:off x="7543800" y="152400"/>
                <a:ext cx="762000" cy="304800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 userDrawn="1"/>
            </p:nvSpPr>
            <p:spPr>
              <a:xfrm>
                <a:off x="6858000" y="152400"/>
                <a:ext cx="762000" cy="304800"/>
              </a:xfrm>
              <a:prstGeom prst="rect">
                <a:avLst/>
              </a:prstGeom>
              <a:blipFill>
                <a:blip r:embed="rId6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5" name="Group 124"/>
            <p:cNvGrpSpPr/>
            <p:nvPr userDrawn="1"/>
          </p:nvGrpSpPr>
          <p:grpSpPr>
            <a:xfrm>
              <a:off x="4188460" y="152400"/>
              <a:ext cx="1447800" cy="304800"/>
              <a:chOff x="6858000" y="152400"/>
              <a:chExt cx="1447800" cy="304800"/>
            </a:xfrm>
          </p:grpSpPr>
          <p:sp>
            <p:nvSpPr>
              <p:cNvPr id="136" name="Rectangle 135"/>
              <p:cNvSpPr/>
              <p:nvPr userDrawn="1"/>
            </p:nvSpPr>
            <p:spPr>
              <a:xfrm>
                <a:off x="7543800" y="152400"/>
                <a:ext cx="762000" cy="304800"/>
              </a:xfrm>
              <a:prstGeom prst="rect">
                <a:avLst/>
              </a:prstGeom>
              <a:blipFill>
                <a:blip r:embed="rId7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 userDrawn="1"/>
            </p:nvSpPr>
            <p:spPr>
              <a:xfrm>
                <a:off x="6858000" y="152400"/>
                <a:ext cx="762000" cy="304800"/>
              </a:xfrm>
              <a:prstGeom prst="rect">
                <a:avLst/>
              </a:prstGeom>
              <a:blipFill>
                <a:blip r:embed="rId8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/>
            <p:cNvGrpSpPr/>
            <p:nvPr userDrawn="1"/>
          </p:nvGrpSpPr>
          <p:grpSpPr>
            <a:xfrm>
              <a:off x="2854960" y="152400"/>
              <a:ext cx="1447800" cy="304800"/>
              <a:chOff x="6858000" y="152400"/>
              <a:chExt cx="1447800" cy="304800"/>
            </a:xfrm>
          </p:grpSpPr>
          <p:sp>
            <p:nvSpPr>
              <p:cNvPr id="134" name="Rectangle 133"/>
              <p:cNvSpPr/>
              <p:nvPr userDrawn="1"/>
            </p:nvSpPr>
            <p:spPr>
              <a:xfrm>
                <a:off x="7543800" y="152400"/>
                <a:ext cx="762000" cy="304800"/>
              </a:xfrm>
              <a:prstGeom prst="rect">
                <a:avLst/>
              </a:prstGeom>
              <a:blipFill>
                <a:blip r:embed="rId9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 userDrawn="1"/>
            </p:nvSpPr>
            <p:spPr>
              <a:xfrm>
                <a:off x="6858000" y="152400"/>
                <a:ext cx="762000" cy="3048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/>
            <p:cNvGrpSpPr/>
            <p:nvPr userDrawn="1"/>
          </p:nvGrpSpPr>
          <p:grpSpPr>
            <a:xfrm>
              <a:off x="1460500" y="152400"/>
              <a:ext cx="1447800" cy="304800"/>
              <a:chOff x="1310640" y="152400"/>
              <a:chExt cx="1447800" cy="304800"/>
            </a:xfrm>
          </p:grpSpPr>
          <p:sp>
            <p:nvSpPr>
              <p:cNvPr id="132" name="Rectangle 131"/>
              <p:cNvSpPr/>
              <p:nvPr userDrawn="1"/>
            </p:nvSpPr>
            <p:spPr>
              <a:xfrm>
                <a:off x="1996440" y="152400"/>
                <a:ext cx="762000" cy="3048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 userDrawn="1"/>
            </p:nvSpPr>
            <p:spPr>
              <a:xfrm>
                <a:off x="1310640" y="152400"/>
                <a:ext cx="762000" cy="304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/>
            <p:cNvGrpSpPr/>
            <p:nvPr userDrawn="1"/>
          </p:nvGrpSpPr>
          <p:grpSpPr>
            <a:xfrm>
              <a:off x="173672" y="152400"/>
              <a:ext cx="1447800" cy="304800"/>
              <a:chOff x="6858000" y="152400"/>
              <a:chExt cx="1447800" cy="304800"/>
            </a:xfrm>
          </p:grpSpPr>
          <p:sp>
            <p:nvSpPr>
              <p:cNvPr id="130" name="Rectangle 129"/>
              <p:cNvSpPr/>
              <p:nvPr userDrawn="1"/>
            </p:nvSpPr>
            <p:spPr>
              <a:xfrm>
                <a:off x="7543800" y="152400"/>
                <a:ext cx="762000" cy="304800"/>
              </a:xfrm>
              <a:prstGeom prst="rect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 userDrawn="1"/>
            </p:nvSpPr>
            <p:spPr>
              <a:xfrm>
                <a:off x="6858000" y="152400"/>
                <a:ext cx="762000" cy="304800"/>
              </a:xfrm>
              <a:prstGeom prst="rect">
                <a:avLst/>
              </a:prstGeom>
              <a:blipFill>
                <a:blip r:embed="rId10"/>
                <a:tile tx="0" ty="0" sx="100000" sy="100000" flip="none" algn="tl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9" name="Rectangle 128"/>
            <p:cNvSpPr/>
            <p:nvPr userDrawn="1"/>
          </p:nvSpPr>
          <p:spPr>
            <a:xfrm>
              <a:off x="8420100" y="152400"/>
              <a:ext cx="762000" cy="304800"/>
            </a:xfrm>
            <a:prstGeom prst="rect">
              <a:avLst/>
            </a:prstGeom>
            <a:blipFill>
              <a:blip r:embed="rId10"/>
              <a:tile tx="0" ty="0" sx="100000" sy="100000" flip="none" algn="tl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Half Frame 141"/>
          <p:cNvSpPr/>
          <p:nvPr userDrawn="1"/>
        </p:nvSpPr>
        <p:spPr>
          <a:xfrm rot="5400000">
            <a:off x="7457298" y="372608"/>
            <a:ext cx="1371600" cy="1371600"/>
          </a:xfrm>
          <a:prstGeom prst="halfFrame">
            <a:avLst>
              <a:gd name="adj1" fmla="val 23333"/>
              <a:gd name="adj2" fmla="val 23333"/>
            </a:avLst>
          </a:prstGeom>
          <a:blipFill dpi="0" rotWithShape="1">
            <a:blip r:embed="rId12"/>
            <a:srcRect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21157" y="6547908"/>
            <a:ext cx="8488240" cy="312853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Email:shamul2006@gmail.com</a:t>
            </a:r>
          </a:p>
        </p:txBody>
      </p:sp>
    </p:spTree>
    <p:extLst>
      <p:ext uri="{BB962C8B-B14F-4D97-AF65-F5344CB8AC3E}">
        <p14:creationId xmlns:p14="http://schemas.microsoft.com/office/powerpoint/2010/main" val="351712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7200-CFC2-4077-882E-C99E274EA377}" type="datetimeFigureOut">
              <a:rPr lang="en-US" smtClean="0"/>
              <a:t>09/17/20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58B0-F026-425A-9E1B-79BF69D6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07200-CFC2-4077-882E-C99E274EA377}" type="datetimeFigureOut">
              <a:rPr lang="en-US" smtClean="0"/>
              <a:t>09/17/20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358B0-F026-425A-9E1B-79BF69D6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2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07200-CFC2-4077-882E-C99E274EA377}" type="datetimeFigureOut">
              <a:rPr lang="en-US" smtClean="0"/>
              <a:t>09/17/20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358B0-F026-425A-9E1B-79BF69D6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4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2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538C4-E407-4AB2-9D65-134CCBCA6185}" type="datetimeFigureOut">
              <a:rPr lang="en-US" smtClean="0"/>
              <a:t>09/17/20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0CE4D-3A93-4B75-8958-34C6B0D33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2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743200"/>
            <a:ext cx="3200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 err="1">
                <a:ln w="12700">
                  <a:noFill/>
                  <a:prstDash val="solid"/>
                </a:ln>
                <a:latin typeface="Kalpurush" panose="02000600000000000000" pitchFamily="2" charset="0"/>
                <a:cs typeface="Kalpurush" panose="02000600000000000000" pitchFamily="2" charset="0"/>
              </a:rPr>
              <a:t>স্বাগত</a:t>
            </a:r>
            <a:endParaRPr lang="en-US" sz="4800" b="1" cap="none" spc="0" dirty="0">
              <a:ln w="12700">
                <a:noFill/>
                <a:prstDash val="solid"/>
              </a:ln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50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300"/>
                                  </p:stCondLst>
                                  <p:iterate type="lt">
                                    <p:tmPct val="17949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3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50" b="99000" l="3500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8200"/>
            <a:ext cx="4724400" cy="5257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94" name="Group 93"/>
          <p:cNvGrpSpPr/>
          <p:nvPr/>
        </p:nvGrpSpPr>
        <p:grpSpPr>
          <a:xfrm>
            <a:off x="3526591" y="3848099"/>
            <a:ext cx="4398211" cy="485082"/>
            <a:chOff x="3526591" y="3848099"/>
            <a:chExt cx="4398211" cy="485082"/>
          </a:xfrm>
        </p:grpSpPr>
        <p:cxnSp>
          <p:nvCxnSpPr>
            <p:cNvPr id="9" name="Straight Arrow Connector 8"/>
            <p:cNvCxnSpPr>
              <a:endCxn id="32" idx="1"/>
            </p:cNvCxnSpPr>
            <p:nvPr/>
          </p:nvCxnSpPr>
          <p:spPr>
            <a:xfrm>
              <a:off x="3526591" y="3848099"/>
              <a:ext cx="1914089" cy="2542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440680" y="3871516"/>
              <a:ext cx="2484122" cy="4616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মাইট্রাল</a:t>
              </a:r>
              <a:r>
                <a:rPr lang="en-US" sz="24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ভালভ</a:t>
              </a:r>
              <a:endPara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723639" y="4707731"/>
            <a:ext cx="4201162" cy="546200"/>
            <a:chOff x="3723639" y="4707731"/>
            <a:chExt cx="4201162" cy="546200"/>
          </a:xfrm>
        </p:grpSpPr>
        <p:cxnSp>
          <p:nvCxnSpPr>
            <p:cNvPr id="24" name="Straight Arrow Connector 23"/>
            <p:cNvCxnSpPr>
              <a:endCxn id="39" idx="1"/>
            </p:cNvCxnSpPr>
            <p:nvPr/>
          </p:nvCxnSpPr>
          <p:spPr>
            <a:xfrm>
              <a:off x="3723639" y="4707731"/>
              <a:ext cx="1717040" cy="31536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440679" y="4792266"/>
              <a:ext cx="2484122" cy="4616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বাম</a:t>
              </a:r>
              <a:r>
                <a:rPr lang="en-US" sz="24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নিলয়</a:t>
              </a:r>
              <a:endPara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114800" y="2533420"/>
            <a:ext cx="3429000" cy="626270"/>
            <a:chOff x="4114800" y="2497931"/>
            <a:chExt cx="3429000" cy="626270"/>
          </a:xfrm>
        </p:grpSpPr>
        <p:sp>
          <p:nvSpPr>
            <p:cNvPr id="42" name="TextBox 41"/>
            <p:cNvSpPr txBox="1"/>
            <p:nvPr/>
          </p:nvSpPr>
          <p:spPr>
            <a:xfrm>
              <a:off x="5509259" y="2497931"/>
              <a:ext cx="2034541" cy="4616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ফুসফুসসীয়</a:t>
              </a:r>
              <a:r>
                <a:rPr lang="en-US" sz="24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শিরা</a:t>
              </a:r>
              <a:endPara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4114800" y="2636878"/>
              <a:ext cx="1371600" cy="487323"/>
              <a:chOff x="4114800" y="2636878"/>
              <a:chExt cx="1371600" cy="487323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>
                <a:off x="4114800" y="2636878"/>
                <a:ext cx="1371600" cy="301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4267200" y="2650332"/>
                <a:ext cx="1066800" cy="4738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</p:grpSp>
      </p:grpSp>
      <p:grpSp>
        <p:nvGrpSpPr>
          <p:cNvPr id="93" name="Group 92"/>
          <p:cNvGrpSpPr/>
          <p:nvPr/>
        </p:nvGrpSpPr>
        <p:grpSpPr>
          <a:xfrm>
            <a:off x="3200401" y="3124201"/>
            <a:ext cx="4495800" cy="461665"/>
            <a:chOff x="3200401" y="3124201"/>
            <a:chExt cx="4495800" cy="461665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3200401" y="3276600"/>
              <a:ext cx="23088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5507791" y="3124201"/>
              <a:ext cx="2188410" cy="4616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বাম</a:t>
              </a:r>
              <a:r>
                <a:rPr lang="en-US" sz="24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অলিন্দ</a:t>
              </a:r>
              <a:endPara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230144" y="631031"/>
            <a:ext cx="5050306" cy="581244"/>
            <a:chOff x="2230144" y="631031"/>
            <a:chExt cx="5050306" cy="581244"/>
          </a:xfrm>
        </p:grpSpPr>
        <p:sp>
          <p:nvSpPr>
            <p:cNvPr id="31" name="TextBox 30"/>
            <p:cNvSpPr txBox="1"/>
            <p:nvPr/>
          </p:nvSpPr>
          <p:spPr>
            <a:xfrm>
              <a:off x="5473699" y="631031"/>
              <a:ext cx="1806751" cy="4616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মহাধমনী</a:t>
              </a:r>
              <a:endPara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2230144" y="762000"/>
              <a:ext cx="3241016" cy="450275"/>
              <a:chOff x="2230144" y="685800"/>
              <a:chExt cx="3241016" cy="526476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2230144" y="685800"/>
                <a:ext cx="970257" cy="526476"/>
                <a:chOff x="2230144" y="425014"/>
                <a:chExt cx="970257" cy="787263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>
                  <a:off x="2491389" y="659826"/>
                  <a:ext cx="5010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</p:cxnSp>
            <p:grpSp>
              <p:nvGrpSpPr>
                <p:cNvPr id="64" name="Group 63"/>
                <p:cNvGrpSpPr/>
                <p:nvPr/>
              </p:nvGrpSpPr>
              <p:grpSpPr>
                <a:xfrm>
                  <a:off x="2230144" y="425014"/>
                  <a:ext cx="970257" cy="787263"/>
                  <a:chOff x="2230144" y="425014"/>
                  <a:chExt cx="970257" cy="787263"/>
                </a:xfrm>
              </p:grpSpPr>
              <p:cxnSp>
                <p:nvCxnSpPr>
                  <p:cNvPr id="51" name="Straight Connector 50"/>
                  <p:cNvCxnSpPr/>
                  <p:nvPr/>
                </p:nvCxnSpPr>
                <p:spPr>
                  <a:xfrm flipH="1">
                    <a:off x="2230144" y="652903"/>
                    <a:ext cx="278307" cy="55937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2971801" y="652903"/>
                    <a:ext cx="228600" cy="55937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flipH="1">
                    <a:off x="2741896" y="425014"/>
                    <a:ext cx="1304" cy="64496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</p:cxnSp>
            </p:grpSp>
          </p:grpSp>
          <p:cxnSp>
            <p:nvCxnSpPr>
              <p:cNvPr id="72" name="Straight Arrow Connector 71"/>
              <p:cNvCxnSpPr/>
              <p:nvPr/>
            </p:nvCxnSpPr>
            <p:spPr>
              <a:xfrm>
                <a:off x="2741896" y="685800"/>
                <a:ext cx="272926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</p:grpSp>
      </p:grpSp>
      <p:grpSp>
        <p:nvGrpSpPr>
          <p:cNvPr id="90" name="Group 89"/>
          <p:cNvGrpSpPr/>
          <p:nvPr/>
        </p:nvGrpSpPr>
        <p:grpSpPr>
          <a:xfrm>
            <a:off x="4038600" y="1787304"/>
            <a:ext cx="3505200" cy="461665"/>
            <a:chOff x="4038600" y="1787304"/>
            <a:chExt cx="3505200" cy="461665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4038600" y="2133600"/>
              <a:ext cx="14478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5471160" y="1787304"/>
              <a:ext cx="2072640" cy="4616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ফুসফুসীয়</a:t>
              </a:r>
              <a:r>
                <a:rPr lang="en-US" sz="24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ধমনী</a:t>
              </a:r>
              <a:endPara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066663" y="3809998"/>
            <a:ext cx="5162937" cy="2295156"/>
            <a:chOff x="3066663" y="3809999"/>
            <a:chExt cx="5355438" cy="2670165"/>
          </a:xfrm>
        </p:grpSpPr>
        <p:cxnSp>
          <p:nvCxnSpPr>
            <p:cNvPr id="101" name="Straight Arrow Connector 100"/>
            <p:cNvCxnSpPr/>
            <p:nvPr/>
          </p:nvCxnSpPr>
          <p:spPr>
            <a:xfrm>
              <a:off x="3066663" y="3809999"/>
              <a:ext cx="2812913" cy="22238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5879576" y="5943067"/>
              <a:ext cx="2542525" cy="5370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অ্যাওটিক</a:t>
              </a:r>
              <a:r>
                <a:rPr lang="en-US" sz="24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ভালভ</a:t>
              </a:r>
              <a:endPara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106" name="Rectangle 105"/>
          <p:cNvSpPr/>
          <p:nvPr/>
        </p:nvSpPr>
        <p:spPr>
          <a:xfrm>
            <a:off x="1688940" y="5760266"/>
            <a:ext cx="3012982" cy="54819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হ্ণদপিন্ডের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বাম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অংশ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37" name="Picture 1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5015" y="1334935"/>
            <a:ext cx="4419600" cy="381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38" name="Group 137"/>
          <p:cNvGrpSpPr/>
          <p:nvPr/>
        </p:nvGrpSpPr>
        <p:grpSpPr>
          <a:xfrm>
            <a:off x="3526591" y="3848099"/>
            <a:ext cx="3864809" cy="854414"/>
            <a:chOff x="3526591" y="3848099"/>
            <a:chExt cx="3864809" cy="854414"/>
          </a:xfrm>
        </p:grpSpPr>
        <p:cxnSp>
          <p:nvCxnSpPr>
            <p:cNvPr id="139" name="Straight Arrow Connector 138"/>
            <p:cNvCxnSpPr>
              <a:cxnSpLocks/>
              <a:endCxn id="140" idx="1"/>
            </p:cNvCxnSpPr>
            <p:nvPr/>
          </p:nvCxnSpPr>
          <p:spPr>
            <a:xfrm>
              <a:off x="3526591" y="3848099"/>
              <a:ext cx="1914089" cy="4389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5440680" y="3871516"/>
              <a:ext cx="1950720" cy="8309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ট্রাইকাসপিড</a:t>
              </a:r>
              <a:r>
                <a:rPr lang="en-US" sz="24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ভালভ</a:t>
              </a:r>
              <a:endPara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173731" y="4032857"/>
            <a:ext cx="4370069" cy="1221074"/>
            <a:chOff x="3173731" y="4032857"/>
            <a:chExt cx="4370069" cy="1221074"/>
          </a:xfrm>
        </p:grpSpPr>
        <p:cxnSp>
          <p:nvCxnSpPr>
            <p:cNvPr id="142" name="Straight Arrow Connector 141"/>
            <p:cNvCxnSpPr>
              <a:cxnSpLocks/>
              <a:endCxn id="143" idx="1"/>
            </p:cNvCxnSpPr>
            <p:nvPr/>
          </p:nvCxnSpPr>
          <p:spPr>
            <a:xfrm>
              <a:off x="3173731" y="4032857"/>
              <a:ext cx="2266948" cy="9902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143" name="TextBox 142"/>
            <p:cNvSpPr txBox="1"/>
            <p:nvPr/>
          </p:nvSpPr>
          <p:spPr>
            <a:xfrm>
              <a:off x="5440679" y="4792266"/>
              <a:ext cx="2103121" cy="4616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ডান</a:t>
              </a:r>
              <a:r>
                <a:rPr lang="en-US" sz="24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নিলয়</a:t>
              </a:r>
              <a:endPara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4316534" y="2436478"/>
            <a:ext cx="3157420" cy="528948"/>
            <a:chOff x="4673600" y="2398400"/>
            <a:chExt cx="3157420" cy="528948"/>
          </a:xfrm>
        </p:grpSpPr>
        <p:sp>
          <p:nvSpPr>
            <p:cNvPr id="145" name="TextBox 144"/>
            <p:cNvSpPr txBox="1"/>
            <p:nvPr/>
          </p:nvSpPr>
          <p:spPr>
            <a:xfrm>
              <a:off x="5440679" y="2398400"/>
              <a:ext cx="2390341" cy="4616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ফুসফুসীয়</a:t>
              </a:r>
              <a:r>
                <a:rPr lang="en-US" sz="24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শিরা</a:t>
              </a:r>
              <a:endPara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grpSp>
          <p:nvGrpSpPr>
            <p:cNvPr id="146" name="Group 145"/>
            <p:cNvGrpSpPr/>
            <p:nvPr/>
          </p:nvGrpSpPr>
          <p:grpSpPr>
            <a:xfrm>
              <a:off x="4673600" y="2517984"/>
              <a:ext cx="812800" cy="409364"/>
              <a:chOff x="4267200" y="2437411"/>
              <a:chExt cx="1219200" cy="686790"/>
            </a:xfrm>
          </p:grpSpPr>
          <p:cxnSp>
            <p:nvCxnSpPr>
              <p:cNvPr id="147" name="Straight Arrow Connector 146"/>
              <p:cNvCxnSpPr/>
              <p:nvPr/>
            </p:nvCxnSpPr>
            <p:spPr>
              <a:xfrm>
                <a:off x="4267200" y="2437411"/>
                <a:ext cx="1219200" cy="229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flipV="1">
                <a:off x="4267200" y="2650332"/>
                <a:ext cx="1066800" cy="4738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</p:grpSp>
      </p:grpSp>
      <p:grpSp>
        <p:nvGrpSpPr>
          <p:cNvPr id="149" name="Group 148"/>
          <p:cNvGrpSpPr/>
          <p:nvPr/>
        </p:nvGrpSpPr>
        <p:grpSpPr>
          <a:xfrm>
            <a:off x="3526592" y="2951515"/>
            <a:ext cx="4169607" cy="461665"/>
            <a:chOff x="4114800" y="2951515"/>
            <a:chExt cx="3614376" cy="461665"/>
          </a:xfrm>
        </p:grpSpPr>
        <p:cxnSp>
          <p:nvCxnSpPr>
            <p:cNvPr id="150" name="Straight Arrow Connector 149"/>
            <p:cNvCxnSpPr/>
            <p:nvPr/>
          </p:nvCxnSpPr>
          <p:spPr>
            <a:xfrm flipV="1">
              <a:off x="4114800" y="3103914"/>
              <a:ext cx="1764153" cy="2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151" name="TextBox 150"/>
            <p:cNvSpPr txBox="1"/>
            <p:nvPr/>
          </p:nvSpPr>
          <p:spPr>
            <a:xfrm>
              <a:off x="5877696" y="2951515"/>
              <a:ext cx="1851480" cy="4616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ডান</a:t>
              </a:r>
              <a:r>
                <a:rPr lang="en-US" sz="24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অলিন্দ</a:t>
              </a:r>
              <a:endPara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3811761" y="1429105"/>
            <a:ext cx="3732039" cy="461665"/>
            <a:chOff x="4038600" y="1787304"/>
            <a:chExt cx="3861000" cy="461665"/>
          </a:xfrm>
        </p:grpSpPr>
        <p:cxnSp>
          <p:nvCxnSpPr>
            <p:cNvPr id="153" name="Straight Arrow Connector 152"/>
            <p:cNvCxnSpPr/>
            <p:nvPr/>
          </p:nvCxnSpPr>
          <p:spPr>
            <a:xfrm>
              <a:off x="4038600" y="2133600"/>
              <a:ext cx="14478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154" name="TextBox 153"/>
            <p:cNvSpPr txBox="1"/>
            <p:nvPr/>
          </p:nvSpPr>
          <p:spPr>
            <a:xfrm>
              <a:off x="5471160" y="1787304"/>
              <a:ext cx="2428440" cy="4616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উর্দ্ধ</a:t>
              </a:r>
              <a:r>
                <a:rPr lang="en-US" sz="24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মহাশিরা</a:t>
              </a:r>
              <a:r>
                <a:rPr lang="en-US" sz="24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3724173" y="4470184"/>
            <a:ext cx="3362427" cy="1441069"/>
            <a:chOff x="4062532" y="4527674"/>
            <a:chExt cx="3362427" cy="1441069"/>
          </a:xfrm>
        </p:grpSpPr>
        <p:sp>
          <p:nvSpPr>
            <p:cNvPr id="156" name="TextBox 155"/>
            <p:cNvSpPr txBox="1"/>
            <p:nvPr/>
          </p:nvSpPr>
          <p:spPr>
            <a:xfrm>
              <a:off x="5496361" y="5507078"/>
              <a:ext cx="1928598" cy="4616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নিচের</a:t>
              </a:r>
              <a:r>
                <a:rPr lang="en-US" sz="24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মহাশিরা</a:t>
              </a:r>
              <a:r>
                <a:rPr lang="en-US" sz="24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  <p:grpSp>
          <p:nvGrpSpPr>
            <p:cNvPr id="157" name="Group 156"/>
            <p:cNvGrpSpPr/>
            <p:nvPr/>
          </p:nvGrpSpPr>
          <p:grpSpPr>
            <a:xfrm>
              <a:off x="4062532" y="4527674"/>
              <a:ext cx="1449069" cy="1327328"/>
              <a:chOff x="4062532" y="4527674"/>
              <a:chExt cx="1449069" cy="1327328"/>
            </a:xfrm>
          </p:grpSpPr>
          <p:cxnSp>
            <p:nvCxnSpPr>
              <p:cNvPr id="158" name="Straight Arrow Connector 157"/>
              <p:cNvCxnSpPr/>
              <p:nvPr/>
            </p:nvCxnSpPr>
            <p:spPr>
              <a:xfrm>
                <a:off x="4063801" y="5853374"/>
                <a:ext cx="14478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sp>
            <p:nvSpPr>
              <p:cNvPr id="159" name="Rectangle 158"/>
              <p:cNvSpPr/>
              <p:nvPr/>
            </p:nvSpPr>
            <p:spPr>
              <a:xfrm flipH="1">
                <a:off x="4062532" y="4527674"/>
                <a:ext cx="77771" cy="132732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</p:grpSp>
      <p:grpSp>
        <p:nvGrpSpPr>
          <p:cNvPr id="160" name="Group 159"/>
          <p:cNvGrpSpPr/>
          <p:nvPr/>
        </p:nvGrpSpPr>
        <p:grpSpPr>
          <a:xfrm>
            <a:off x="2971799" y="381000"/>
            <a:ext cx="4169406" cy="2895599"/>
            <a:chOff x="3317041" y="507193"/>
            <a:chExt cx="4169406" cy="2895599"/>
          </a:xfrm>
        </p:grpSpPr>
        <p:sp>
          <p:nvSpPr>
            <p:cNvPr id="161" name="TextBox 160"/>
            <p:cNvSpPr txBox="1"/>
            <p:nvPr/>
          </p:nvSpPr>
          <p:spPr>
            <a:xfrm>
              <a:off x="5440680" y="507193"/>
              <a:ext cx="2045767" cy="8309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পালমোনারী</a:t>
              </a:r>
              <a:r>
                <a:rPr lang="en-US" sz="24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ভালব</a:t>
              </a:r>
              <a:endPara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grpSp>
          <p:nvGrpSpPr>
            <p:cNvPr id="162" name="Group 161"/>
            <p:cNvGrpSpPr/>
            <p:nvPr/>
          </p:nvGrpSpPr>
          <p:grpSpPr>
            <a:xfrm>
              <a:off x="3317041" y="761448"/>
              <a:ext cx="2123639" cy="2641344"/>
              <a:chOff x="3317041" y="761448"/>
              <a:chExt cx="2123639" cy="2641344"/>
            </a:xfrm>
            <a:solidFill>
              <a:srgbClr val="7030A0"/>
            </a:solidFill>
          </p:grpSpPr>
          <p:cxnSp>
            <p:nvCxnSpPr>
              <p:cNvPr id="163" name="Straight Arrow Connector 162"/>
              <p:cNvCxnSpPr>
                <a:cxnSpLocks/>
                <a:endCxn id="161" idx="1"/>
              </p:cNvCxnSpPr>
              <p:nvPr/>
            </p:nvCxnSpPr>
            <p:spPr>
              <a:xfrm>
                <a:off x="3317042" y="761448"/>
                <a:ext cx="2123638" cy="1612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sp>
            <p:nvSpPr>
              <p:cNvPr id="164" name="Rectangle 163"/>
              <p:cNvSpPr/>
              <p:nvPr/>
            </p:nvSpPr>
            <p:spPr>
              <a:xfrm flipH="1">
                <a:off x="3317041" y="761999"/>
                <a:ext cx="45719" cy="264079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</p:grpSp>
      <p:cxnSp>
        <p:nvCxnSpPr>
          <p:cNvPr id="4" name="Straight Connector 3"/>
          <p:cNvCxnSpPr/>
          <p:nvPr/>
        </p:nvCxnSpPr>
        <p:spPr>
          <a:xfrm>
            <a:off x="1391881" y="1739301"/>
            <a:ext cx="2654339" cy="3928076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66" name="Rectangle 165"/>
          <p:cNvSpPr/>
          <p:nvPr/>
        </p:nvSpPr>
        <p:spPr>
          <a:xfrm>
            <a:off x="1606748" y="5878436"/>
            <a:ext cx="3012982" cy="54819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হ্ণদপিন্ডের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ডান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অংশ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A901081-1F2C-40AE-827C-694C5A82E5D5}"/>
              </a:ext>
            </a:extLst>
          </p:cNvPr>
          <p:cNvSpPr/>
          <p:nvPr/>
        </p:nvSpPr>
        <p:spPr>
          <a:xfrm>
            <a:off x="609600" y="1524000"/>
            <a:ext cx="3394726" cy="4222556"/>
          </a:xfrm>
          <a:custGeom>
            <a:avLst/>
            <a:gdLst>
              <a:gd name="connsiteX0" fmla="*/ 844622 w 3532088"/>
              <a:gd name="connsiteY0" fmla="*/ 0 h 4568027"/>
              <a:gd name="connsiteX1" fmla="*/ 3524322 w 3532088"/>
              <a:gd name="connsiteY1" fmla="*/ 3924300 h 4568027"/>
              <a:gd name="connsiteX2" fmla="*/ 95322 w 3532088"/>
              <a:gd name="connsiteY2" fmla="*/ 4178300 h 4568027"/>
              <a:gd name="connsiteX3" fmla="*/ 882722 w 3532088"/>
              <a:gd name="connsiteY3" fmla="*/ 63500 h 4568027"/>
              <a:gd name="connsiteX4" fmla="*/ 882722 w 3532088"/>
              <a:gd name="connsiteY4" fmla="*/ 63500 h 4568027"/>
              <a:gd name="connsiteX5" fmla="*/ 908122 w 3532088"/>
              <a:gd name="connsiteY5" fmla="*/ 76200 h 4568027"/>
              <a:gd name="connsiteX0" fmla="*/ 844622 w 3532088"/>
              <a:gd name="connsiteY0" fmla="*/ 220768 h 4788795"/>
              <a:gd name="connsiteX1" fmla="*/ 3524322 w 3532088"/>
              <a:gd name="connsiteY1" fmla="*/ 4145068 h 4788795"/>
              <a:gd name="connsiteX2" fmla="*/ 95322 w 3532088"/>
              <a:gd name="connsiteY2" fmla="*/ 4399068 h 4788795"/>
              <a:gd name="connsiteX3" fmla="*/ 882722 w 3532088"/>
              <a:gd name="connsiteY3" fmla="*/ 284268 h 4788795"/>
              <a:gd name="connsiteX4" fmla="*/ 882722 w 3532088"/>
              <a:gd name="connsiteY4" fmla="*/ 284268 h 4788795"/>
              <a:gd name="connsiteX5" fmla="*/ 973395 w 3532088"/>
              <a:gd name="connsiteY5" fmla="*/ 46 h 4788795"/>
              <a:gd name="connsiteX0" fmla="*/ 844622 w 3536572"/>
              <a:gd name="connsiteY0" fmla="*/ 220768 h 4780201"/>
              <a:gd name="connsiteX1" fmla="*/ 1225768 w 3536572"/>
              <a:gd name="connsiteY1" fmla="*/ 392070 h 4780201"/>
              <a:gd name="connsiteX2" fmla="*/ 3524322 w 3536572"/>
              <a:gd name="connsiteY2" fmla="*/ 4145068 h 4780201"/>
              <a:gd name="connsiteX3" fmla="*/ 95322 w 3536572"/>
              <a:gd name="connsiteY3" fmla="*/ 4399068 h 4780201"/>
              <a:gd name="connsiteX4" fmla="*/ 882722 w 3536572"/>
              <a:gd name="connsiteY4" fmla="*/ 284268 h 4780201"/>
              <a:gd name="connsiteX5" fmla="*/ 882722 w 3536572"/>
              <a:gd name="connsiteY5" fmla="*/ 284268 h 4780201"/>
              <a:gd name="connsiteX6" fmla="*/ 973395 w 3536572"/>
              <a:gd name="connsiteY6" fmla="*/ 46 h 4780201"/>
              <a:gd name="connsiteX0" fmla="*/ 844622 w 3536572"/>
              <a:gd name="connsiteY0" fmla="*/ 221353 h 4780786"/>
              <a:gd name="connsiteX1" fmla="*/ 1225768 w 3536572"/>
              <a:gd name="connsiteY1" fmla="*/ 392655 h 4780786"/>
              <a:gd name="connsiteX2" fmla="*/ 3524322 w 3536572"/>
              <a:gd name="connsiteY2" fmla="*/ 4145653 h 4780786"/>
              <a:gd name="connsiteX3" fmla="*/ 95322 w 3536572"/>
              <a:gd name="connsiteY3" fmla="*/ 4399653 h 4780786"/>
              <a:gd name="connsiteX4" fmla="*/ 882722 w 3536572"/>
              <a:gd name="connsiteY4" fmla="*/ 284853 h 4780786"/>
              <a:gd name="connsiteX5" fmla="*/ 969753 w 3536572"/>
              <a:gd name="connsiteY5" fmla="*/ 10771 h 4780786"/>
              <a:gd name="connsiteX6" fmla="*/ 973395 w 3536572"/>
              <a:gd name="connsiteY6" fmla="*/ 631 h 4780786"/>
              <a:gd name="connsiteX0" fmla="*/ 0 w 2679763"/>
              <a:gd name="connsiteY0" fmla="*/ 221353 h 4820400"/>
              <a:gd name="connsiteX1" fmla="*/ 381146 w 2679763"/>
              <a:gd name="connsiteY1" fmla="*/ 392655 h 4820400"/>
              <a:gd name="connsiteX2" fmla="*/ 2679700 w 2679763"/>
              <a:gd name="connsiteY2" fmla="*/ 4145653 h 4820400"/>
              <a:gd name="connsiteX3" fmla="*/ 305950 w 2679763"/>
              <a:gd name="connsiteY3" fmla="*/ 4456753 h 4820400"/>
              <a:gd name="connsiteX4" fmla="*/ 38100 w 2679763"/>
              <a:gd name="connsiteY4" fmla="*/ 284853 h 4820400"/>
              <a:gd name="connsiteX5" fmla="*/ 125131 w 2679763"/>
              <a:gd name="connsiteY5" fmla="*/ 10771 h 4820400"/>
              <a:gd name="connsiteX6" fmla="*/ 128773 w 2679763"/>
              <a:gd name="connsiteY6" fmla="*/ 631 h 4820400"/>
              <a:gd name="connsiteX0" fmla="*/ 53805 w 2733567"/>
              <a:gd name="connsiteY0" fmla="*/ 221353 h 4647654"/>
              <a:gd name="connsiteX1" fmla="*/ 434951 w 2733567"/>
              <a:gd name="connsiteY1" fmla="*/ 392655 h 4647654"/>
              <a:gd name="connsiteX2" fmla="*/ 2733505 w 2733567"/>
              <a:gd name="connsiteY2" fmla="*/ 4145653 h 4647654"/>
              <a:gd name="connsiteX3" fmla="*/ 359755 w 2733567"/>
              <a:gd name="connsiteY3" fmla="*/ 4456753 h 4647654"/>
              <a:gd name="connsiteX4" fmla="*/ 10676 w 2733567"/>
              <a:gd name="connsiteY4" fmla="*/ 2722348 h 4647654"/>
              <a:gd name="connsiteX5" fmla="*/ 91905 w 2733567"/>
              <a:gd name="connsiteY5" fmla="*/ 284853 h 4647654"/>
              <a:gd name="connsiteX6" fmla="*/ 178936 w 2733567"/>
              <a:gd name="connsiteY6" fmla="*/ 10771 h 4647654"/>
              <a:gd name="connsiteX7" fmla="*/ 182578 w 2733567"/>
              <a:gd name="connsiteY7" fmla="*/ 631 h 4647654"/>
              <a:gd name="connsiteX0" fmla="*/ 53805 w 2733567"/>
              <a:gd name="connsiteY0" fmla="*/ 221353 h 4647654"/>
              <a:gd name="connsiteX1" fmla="*/ 434951 w 2733567"/>
              <a:gd name="connsiteY1" fmla="*/ 392655 h 4647654"/>
              <a:gd name="connsiteX2" fmla="*/ 2733505 w 2733567"/>
              <a:gd name="connsiteY2" fmla="*/ 4145653 h 4647654"/>
              <a:gd name="connsiteX3" fmla="*/ 359755 w 2733567"/>
              <a:gd name="connsiteY3" fmla="*/ 4456753 h 4647654"/>
              <a:gd name="connsiteX4" fmla="*/ 10676 w 2733567"/>
              <a:gd name="connsiteY4" fmla="*/ 2722348 h 4647654"/>
              <a:gd name="connsiteX5" fmla="*/ 91905 w 2733567"/>
              <a:gd name="connsiteY5" fmla="*/ 284853 h 4647654"/>
              <a:gd name="connsiteX6" fmla="*/ 178936 w 2733567"/>
              <a:gd name="connsiteY6" fmla="*/ 10771 h 4647654"/>
              <a:gd name="connsiteX7" fmla="*/ 182578 w 2733567"/>
              <a:gd name="connsiteY7" fmla="*/ 631 h 4647654"/>
              <a:gd name="connsiteX0" fmla="*/ 98181 w 2778294"/>
              <a:gd name="connsiteY0" fmla="*/ 221353 h 4792035"/>
              <a:gd name="connsiteX1" fmla="*/ 479327 w 2778294"/>
              <a:gd name="connsiteY1" fmla="*/ 392655 h 4792035"/>
              <a:gd name="connsiteX2" fmla="*/ 2777881 w 2778294"/>
              <a:gd name="connsiteY2" fmla="*/ 4145653 h 4792035"/>
              <a:gd name="connsiteX3" fmla="*/ 284464 w 2778294"/>
              <a:gd name="connsiteY3" fmla="*/ 4662315 h 4792035"/>
              <a:gd name="connsiteX4" fmla="*/ 55052 w 2778294"/>
              <a:gd name="connsiteY4" fmla="*/ 2722348 h 4792035"/>
              <a:gd name="connsiteX5" fmla="*/ 136281 w 2778294"/>
              <a:gd name="connsiteY5" fmla="*/ 284853 h 4792035"/>
              <a:gd name="connsiteX6" fmla="*/ 223312 w 2778294"/>
              <a:gd name="connsiteY6" fmla="*/ 10771 h 4792035"/>
              <a:gd name="connsiteX7" fmla="*/ 226954 w 2778294"/>
              <a:gd name="connsiteY7" fmla="*/ 631 h 4792035"/>
              <a:gd name="connsiteX0" fmla="*/ 109873 w 2974893"/>
              <a:gd name="connsiteY0" fmla="*/ 221353 h 4939729"/>
              <a:gd name="connsiteX1" fmla="*/ 491019 w 2974893"/>
              <a:gd name="connsiteY1" fmla="*/ 392655 h 4939729"/>
              <a:gd name="connsiteX2" fmla="*/ 2974514 w 2974893"/>
              <a:gd name="connsiteY2" fmla="*/ 4465415 h 4939729"/>
              <a:gd name="connsiteX3" fmla="*/ 296156 w 2974893"/>
              <a:gd name="connsiteY3" fmla="*/ 4662315 h 4939729"/>
              <a:gd name="connsiteX4" fmla="*/ 66744 w 2974893"/>
              <a:gd name="connsiteY4" fmla="*/ 2722348 h 4939729"/>
              <a:gd name="connsiteX5" fmla="*/ 147973 w 2974893"/>
              <a:gd name="connsiteY5" fmla="*/ 284853 h 4939729"/>
              <a:gd name="connsiteX6" fmla="*/ 235004 w 2974893"/>
              <a:gd name="connsiteY6" fmla="*/ 10771 h 4939729"/>
              <a:gd name="connsiteX7" fmla="*/ 238646 w 2974893"/>
              <a:gd name="connsiteY7" fmla="*/ 631 h 4939729"/>
              <a:gd name="connsiteX0" fmla="*/ 53807 w 2933769"/>
              <a:gd name="connsiteY0" fmla="*/ 221353 h 4885869"/>
              <a:gd name="connsiteX1" fmla="*/ 434953 w 2933769"/>
              <a:gd name="connsiteY1" fmla="*/ 392655 h 4885869"/>
              <a:gd name="connsiteX2" fmla="*/ 2918448 w 2933769"/>
              <a:gd name="connsiteY2" fmla="*/ 4465415 h 4885869"/>
              <a:gd name="connsiteX3" fmla="*/ 1424933 w 2933769"/>
              <a:gd name="connsiteY3" fmla="*/ 4777961 h 4885869"/>
              <a:gd name="connsiteX4" fmla="*/ 240090 w 2933769"/>
              <a:gd name="connsiteY4" fmla="*/ 4662315 h 4885869"/>
              <a:gd name="connsiteX5" fmla="*/ 10678 w 2933769"/>
              <a:gd name="connsiteY5" fmla="*/ 2722348 h 4885869"/>
              <a:gd name="connsiteX6" fmla="*/ 91907 w 2933769"/>
              <a:gd name="connsiteY6" fmla="*/ 284853 h 4885869"/>
              <a:gd name="connsiteX7" fmla="*/ 178938 w 2933769"/>
              <a:gd name="connsiteY7" fmla="*/ 10771 h 4885869"/>
              <a:gd name="connsiteX8" fmla="*/ 182580 w 2933769"/>
              <a:gd name="connsiteY8" fmla="*/ 631 h 4885869"/>
              <a:gd name="connsiteX0" fmla="*/ 53806 w 3084513"/>
              <a:gd name="connsiteY0" fmla="*/ 221353 h 4926641"/>
              <a:gd name="connsiteX1" fmla="*/ 434952 w 3084513"/>
              <a:gd name="connsiteY1" fmla="*/ 392655 h 4926641"/>
              <a:gd name="connsiteX2" fmla="*/ 3070752 w 3084513"/>
              <a:gd name="connsiteY2" fmla="*/ 4533936 h 4926641"/>
              <a:gd name="connsiteX3" fmla="*/ 1424932 w 3084513"/>
              <a:gd name="connsiteY3" fmla="*/ 4777961 h 4926641"/>
              <a:gd name="connsiteX4" fmla="*/ 240089 w 3084513"/>
              <a:gd name="connsiteY4" fmla="*/ 4662315 h 4926641"/>
              <a:gd name="connsiteX5" fmla="*/ 10677 w 3084513"/>
              <a:gd name="connsiteY5" fmla="*/ 2722348 h 4926641"/>
              <a:gd name="connsiteX6" fmla="*/ 91906 w 3084513"/>
              <a:gd name="connsiteY6" fmla="*/ 284853 h 4926641"/>
              <a:gd name="connsiteX7" fmla="*/ 178937 w 3084513"/>
              <a:gd name="connsiteY7" fmla="*/ 10771 h 4926641"/>
              <a:gd name="connsiteX8" fmla="*/ 182579 w 3084513"/>
              <a:gd name="connsiteY8" fmla="*/ 631 h 4926641"/>
              <a:gd name="connsiteX0" fmla="*/ 53806 w 3084143"/>
              <a:gd name="connsiteY0" fmla="*/ 221353 h 4953401"/>
              <a:gd name="connsiteX1" fmla="*/ 434952 w 3084143"/>
              <a:gd name="connsiteY1" fmla="*/ 392655 h 4953401"/>
              <a:gd name="connsiteX2" fmla="*/ 3070752 w 3084143"/>
              <a:gd name="connsiteY2" fmla="*/ 4533936 h 4953401"/>
              <a:gd name="connsiteX3" fmla="*/ 1414053 w 3084143"/>
              <a:gd name="connsiteY3" fmla="*/ 4835061 h 4953401"/>
              <a:gd name="connsiteX4" fmla="*/ 240089 w 3084143"/>
              <a:gd name="connsiteY4" fmla="*/ 4662315 h 4953401"/>
              <a:gd name="connsiteX5" fmla="*/ 10677 w 3084143"/>
              <a:gd name="connsiteY5" fmla="*/ 2722348 h 4953401"/>
              <a:gd name="connsiteX6" fmla="*/ 91906 w 3084143"/>
              <a:gd name="connsiteY6" fmla="*/ 284853 h 4953401"/>
              <a:gd name="connsiteX7" fmla="*/ 178937 w 3084143"/>
              <a:gd name="connsiteY7" fmla="*/ 10771 h 4953401"/>
              <a:gd name="connsiteX8" fmla="*/ 182579 w 3084143"/>
              <a:gd name="connsiteY8" fmla="*/ 631 h 4953401"/>
              <a:gd name="connsiteX0" fmla="*/ 73572 w 3103909"/>
              <a:gd name="connsiteY0" fmla="*/ 221353 h 4953401"/>
              <a:gd name="connsiteX1" fmla="*/ 454718 w 3103909"/>
              <a:gd name="connsiteY1" fmla="*/ 392655 h 4953401"/>
              <a:gd name="connsiteX2" fmla="*/ 3090518 w 3103909"/>
              <a:gd name="connsiteY2" fmla="*/ 4533936 h 4953401"/>
              <a:gd name="connsiteX3" fmla="*/ 1433819 w 3103909"/>
              <a:gd name="connsiteY3" fmla="*/ 4835061 h 4953401"/>
              <a:gd name="connsiteX4" fmla="*/ 259855 w 3103909"/>
              <a:gd name="connsiteY4" fmla="*/ 4662315 h 4953401"/>
              <a:gd name="connsiteX5" fmla="*/ 30443 w 3103909"/>
              <a:gd name="connsiteY5" fmla="*/ 2722348 h 4953401"/>
              <a:gd name="connsiteX6" fmla="*/ 8684 w 3103909"/>
              <a:gd name="connsiteY6" fmla="*/ 1397620 h 4953401"/>
              <a:gd name="connsiteX7" fmla="*/ 111672 w 3103909"/>
              <a:gd name="connsiteY7" fmla="*/ 284853 h 4953401"/>
              <a:gd name="connsiteX8" fmla="*/ 198703 w 3103909"/>
              <a:gd name="connsiteY8" fmla="*/ 10771 h 4953401"/>
              <a:gd name="connsiteX9" fmla="*/ 202345 w 3103909"/>
              <a:gd name="connsiteY9" fmla="*/ 631 h 4953401"/>
              <a:gd name="connsiteX0" fmla="*/ 73572 w 3103909"/>
              <a:gd name="connsiteY0" fmla="*/ 237397 h 4969445"/>
              <a:gd name="connsiteX1" fmla="*/ 302413 w 3103909"/>
              <a:gd name="connsiteY1" fmla="*/ 111776 h 4969445"/>
              <a:gd name="connsiteX2" fmla="*/ 454718 w 3103909"/>
              <a:gd name="connsiteY2" fmla="*/ 408699 h 4969445"/>
              <a:gd name="connsiteX3" fmla="*/ 3090518 w 3103909"/>
              <a:gd name="connsiteY3" fmla="*/ 4549980 h 4969445"/>
              <a:gd name="connsiteX4" fmla="*/ 1433819 w 3103909"/>
              <a:gd name="connsiteY4" fmla="*/ 4851105 h 4969445"/>
              <a:gd name="connsiteX5" fmla="*/ 259855 w 3103909"/>
              <a:gd name="connsiteY5" fmla="*/ 4678359 h 4969445"/>
              <a:gd name="connsiteX6" fmla="*/ 30443 w 3103909"/>
              <a:gd name="connsiteY6" fmla="*/ 2738392 h 4969445"/>
              <a:gd name="connsiteX7" fmla="*/ 8684 w 3103909"/>
              <a:gd name="connsiteY7" fmla="*/ 1413664 h 4969445"/>
              <a:gd name="connsiteX8" fmla="*/ 111672 w 3103909"/>
              <a:gd name="connsiteY8" fmla="*/ 300897 h 4969445"/>
              <a:gd name="connsiteX9" fmla="*/ 198703 w 3103909"/>
              <a:gd name="connsiteY9" fmla="*/ 26815 h 4969445"/>
              <a:gd name="connsiteX10" fmla="*/ 202345 w 3103909"/>
              <a:gd name="connsiteY10" fmla="*/ 16675 h 4969445"/>
              <a:gd name="connsiteX0" fmla="*/ 73572 w 3102588"/>
              <a:gd name="connsiteY0" fmla="*/ 237397 h 4969445"/>
              <a:gd name="connsiteX1" fmla="*/ 302413 w 3102588"/>
              <a:gd name="connsiteY1" fmla="*/ 111776 h 4969445"/>
              <a:gd name="connsiteX2" fmla="*/ 509113 w 3102588"/>
              <a:gd name="connsiteY2" fmla="*/ 408699 h 4969445"/>
              <a:gd name="connsiteX3" fmla="*/ 3090518 w 3102588"/>
              <a:gd name="connsiteY3" fmla="*/ 4549980 h 4969445"/>
              <a:gd name="connsiteX4" fmla="*/ 1433819 w 3102588"/>
              <a:gd name="connsiteY4" fmla="*/ 4851105 h 4969445"/>
              <a:gd name="connsiteX5" fmla="*/ 259855 w 3102588"/>
              <a:gd name="connsiteY5" fmla="*/ 4678359 h 4969445"/>
              <a:gd name="connsiteX6" fmla="*/ 30443 w 3102588"/>
              <a:gd name="connsiteY6" fmla="*/ 2738392 h 4969445"/>
              <a:gd name="connsiteX7" fmla="*/ 8684 w 3102588"/>
              <a:gd name="connsiteY7" fmla="*/ 1413664 h 4969445"/>
              <a:gd name="connsiteX8" fmla="*/ 111672 w 3102588"/>
              <a:gd name="connsiteY8" fmla="*/ 300897 h 4969445"/>
              <a:gd name="connsiteX9" fmla="*/ 198703 w 3102588"/>
              <a:gd name="connsiteY9" fmla="*/ 26815 h 4969445"/>
              <a:gd name="connsiteX10" fmla="*/ 202345 w 3102588"/>
              <a:gd name="connsiteY10" fmla="*/ 16675 h 4969445"/>
              <a:gd name="connsiteX0" fmla="*/ 73572 w 3102588"/>
              <a:gd name="connsiteY0" fmla="*/ 364132 h 5096180"/>
              <a:gd name="connsiteX1" fmla="*/ 215382 w 3102588"/>
              <a:gd name="connsiteY1" fmla="*/ 10110 h 5096180"/>
              <a:gd name="connsiteX2" fmla="*/ 509113 w 3102588"/>
              <a:gd name="connsiteY2" fmla="*/ 535434 h 5096180"/>
              <a:gd name="connsiteX3" fmla="*/ 3090518 w 3102588"/>
              <a:gd name="connsiteY3" fmla="*/ 4676715 h 5096180"/>
              <a:gd name="connsiteX4" fmla="*/ 1433819 w 3102588"/>
              <a:gd name="connsiteY4" fmla="*/ 4977840 h 5096180"/>
              <a:gd name="connsiteX5" fmla="*/ 259855 w 3102588"/>
              <a:gd name="connsiteY5" fmla="*/ 4805094 h 5096180"/>
              <a:gd name="connsiteX6" fmla="*/ 30443 w 3102588"/>
              <a:gd name="connsiteY6" fmla="*/ 2865127 h 5096180"/>
              <a:gd name="connsiteX7" fmla="*/ 8684 w 3102588"/>
              <a:gd name="connsiteY7" fmla="*/ 1540399 h 5096180"/>
              <a:gd name="connsiteX8" fmla="*/ 111672 w 3102588"/>
              <a:gd name="connsiteY8" fmla="*/ 427632 h 5096180"/>
              <a:gd name="connsiteX9" fmla="*/ 198703 w 3102588"/>
              <a:gd name="connsiteY9" fmla="*/ 153550 h 5096180"/>
              <a:gd name="connsiteX10" fmla="*/ 202345 w 3102588"/>
              <a:gd name="connsiteY10" fmla="*/ 143410 h 5096180"/>
              <a:gd name="connsiteX0" fmla="*/ 73572 w 3099621"/>
              <a:gd name="connsiteY0" fmla="*/ 422011 h 5164109"/>
              <a:gd name="connsiteX1" fmla="*/ 215382 w 3099621"/>
              <a:gd name="connsiteY1" fmla="*/ 67989 h 5164109"/>
              <a:gd name="connsiteX2" fmla="*/ 641138 w 3099621"/>
              <a:gd name="connsiteY2" fmla="*/ 446871 h 5164109"/>
              <a:gd name="connsiteX3" fmla="*/ 3090518 w 3099621"/>
              <a:gd name="connsiteY3" fmla="*/ 4734594 h 5164109"/>
              <a:gd name="connsiteX4" fmla="*/ 1433819 w 3099621"/>
              <a:gd name="connsiteY4" fmla="*/ 5035719 h 5164109"/>
              <a:gd name="connsiteX5" fmla="*/ 259855 w 3099621"/>
              <a:gd name="connsiteY5" fmla="*/ 4862973 h 5164109"/>
              <a:gd name="connsiteX6" fmla="*/ 30443 w 3099621"/>
              <a:gd name="connsiteY6" fmla="*/ 2923006 h 5164109"/>
              <a:gd name="connsiteX7" fmla="*/ 8684 w 3099621"/>
              <a:gd name="connsiteY7" fmla="*/ 1598278 h 5164109"/>
              <a:gd name="connsiteX8" fmla="*/ 111672 w 3099621"/>
              <a:gd name="connsiteY8" fmla="*/ 485511 h 5164109"/>
              <a:gd name="connsiteX9" fmla="*/ 198703 w 3099621"/>
              <a:gd name="connsiteY9" fmla="*/ 211429 h 5164109"/>
              <a:gd name="connsiteX10" fmla="*/ 202345 w 3099621"/>
              <a:gd name="connsiteY10" fmla="*/ 201289 h 5164109"/>
              <a:gd name="connsiteX0" fmla="*/ 73572 w 3099621"/>
              <a:gd name="connsiteY0" fmla="*/ 422011 h 5164109"/>
              <a:gd name="connsiteX1" fmla="*/ 215382 w 3099621"/>
              <a:gd name="connsiteY1" fmla="*/ 67989 h 5164109"/>
              <a:gd name="connsiteX2" fmla="*/ 641138 w 3099621"/>
              <a:gd name="connsiteY2" fmla="*/ 446871 h 5164109"/>
              <a:gd name="connsiteX3" fmla="*/ 3090518 w 3099621"/>
              <a:gd name="connsiteY3" fmla="*/ 4734594 h 5164109"/>
              <a:gd name="connsiteX4" fmla="*/ 1433819 w 3099621"/>
              <a:gd name="connsiteY4" fmla="*/ 5035719 h 5164109"/>
              <a:gd name="connsiteX5" fmla="*/ 259855 w 3099621"/>
              <a:gd name="connsiteY5" fmla="*/ 4862973 h 5164109"/>
              <a:gd name="connsiteX6" fmla="*/ 30443 w 3099621"/>
              <a:gd name="connsiteY6" fmla="*/ 2923006 h 5164109"/>
              <a:gd name="connsiteX7" fmla="*/ 8684 w 3099621"/>
              <a:gd name="connsiteY7" fmla="*/ 1598278 h 5164109"/>
              <a:gd name="connsiteX8" fmla="*/ 111672 w 3099621"/>
              <a:gd name="connsiteY8" fmla="*/ 485511 h 5164109"/>
              <a:gd name="connsiteX9" fmla="*/ 198703 w 3099621"/>
              <a:gd name="connsiteY9" fmla="*/ 211429 h 5164109"/>
              <a:gd name="connsiteX10" fmla="*/ 202345 w 3099621"/>
              <a:gd name="connsiteY10" fmla="*/ 201289 h 5164109"/>
              <a:gd name="connsiteX0" fmla="*/ 73572 w 3099621"/>
              <a:gd name="connsiteY0" fmla="*/ 422011 h 5164109"/>
              <a:gd name="connsiteX1" fmla="*/ 215382 w 3099621"/>
              <a:gd name="connsiteY1" fmla="*/ 67989 h 5164109"/>
              <a:gd name="connsiteX2" fmla="*/ 641138 w 3099621"/>
              <a:gd name="connsiteY2" fmla="*/ 446871 h 5164109"/>
              <a:gd name="connsiteX3" fmla="*/ 3090518 w 3099621"/>
              <a:gd name="connsiteY3" fmla="*/ 4734594 h 5164109"/>
              <a:gd name="connsiteX4" fmla="*/ 1433819 w 3099621"/>
              <a:gd name="connsiteY4" fmla="*/ 5035719 h 5164109"/>
              <a:gd name="connsiteX5" fmla="*/ 259855 w 3099621"/>
              <a:gd name="connsiteY5" fmla="*/ 4862973 h 5164109"/>
              <a:gd name="connsiteX6" fmla="*/ 30443 w 3099621"/>
              <a:gd name="connsiteY6" fmla="*/ 2923006 h 5164109"/>
              <a:gd name="connsiteX7" fmla="*/ 8684 w 3099621"/>
              <a:gd name="connsiteY7" fmla="*/ 1598278 h 5164109"/>
              <a:gd name="connsiteX8" fmla="*/ 111672 w 3099621"/>
              <a:gd name="connsiteY8" fmla="*/ 485511 h 5164109"/>
              <a:gd name="connsiteX9" fmla="*/ 198703 w 3099621"/>
              <a:gd name="connsiteY9" fmla="*/ 211429 h 5164109"/>
              <a:gd name="connsiteX0" fmla="*/ 73572 w 3099621"/>
              <a:gd name="connsiteY0" fmla="*/ 422011 h 5164109"/>
              <a:gd name="connsiteX1" fmla="*/ 215382 w 3099621"/>
              <a:gd name="connsiteY1" fmla="*/ 67989 h 5164109"/>
              <a:gd name="connsiteX2" fmla="*/ 641138 w 3099621"/>
              <a:gd name="connsiteY2" fmla="*/ 446871 h 5164109"/>
              <a:gd name="connsiteX3" fmla="*/ 3090518 w 3099621"/>
              <a:gd name="connsiteY3" fmla="*/ 4734594 h 5164109"/>
              <a:gd name="connsiteX4" fmla="*/ 1433819 w 3099621"/>
              <a:gd name="connsiteY4" fmla="*/ 5035719 h 5164109"/>
              <a:gd name="connsiteX5" fmla="*/ 259855 w 3099621"/>
              <a:gd name="connsiteY5" fmla="*/ 4862973 h 5164109"/>
              <a:gd name="connsiteX6" fmla="*/ 30443 w 3099621"/>
              <a:gd name="connsiteY6" fmla="*/ 2923006 h 5164109"/>
              <a:gd name="connsiteX7" fmla="*/ 8684 w 3099621"/>
              <a:gd name="connsiteY7" fmla="*/ 1598278 h 5164109"/>
              <a:gd name="connsiteX8" fmla="*/ 111672 w 3099621"/>
              <a:gd name="connsiteY8" fmla="*/ 485511 h 5164109"/>
              <a:gd name="connsiteX0" fmla="*/ 73572 w 3099621"/>
              <a:gd name="connsiteY0" fmla="*/ 422011 h 5164109"/>
              <a:gd name="connsiteX1" fmla="*/ 215382 w 3099621"/>
              <a:gd name="connsiteY1" fmla="*/ 67989 h 5164109"/>
              <a:gd name="connsiteX2" fmla="*/ 641138 w 3099621"/>
              <a:gd name="connsiteY2" fmla="*/ 446871 h 5164109"/>
              <a:gd name="connsiteX3" fmla="*/ 3090518 w 3099621"/>
              <a:gd name="connsiteY3" fmla="*/ 4734594 h 5164109"/>
              <a:gd name="connsiteX4" fmla="*/ 1433819 w 3099621"/>
              <a:gd name="connsiteY4" fmla="*/ 5035719 h 5164109"/>
              <a:gd name="connsiteX5" fmla="*/ 259855 w 3099621"/>
              <a:gd name="connsiteY5" fmla="*/ 4862973 h 5164109"/>
              <a:gd name="connsiteX6" fmla="*/ 30443 w 3099621"/>
              <a:gd name="connsiteY6" fmla="*/ 2923006 h 5164109"/>
              <a:gd name="connsiteX7" fmla="*/ 8684 w 3099621"/>
              <a:gd name="connsiteY7" fmla="*/ 1598278 h 5164109"/>
              <a:gd name="connsiteX0" fmla="*/ 0 w 3114066"/>
              <a:gd name="connsiteY0" fmla="*/ 1608191 h 5164109"/>
              <a:gd name="connsiteX1" fmla="*/ 229827 w 3114066"/>
              <a:gd name="connsiteY1" fmla="*/ 67989 h 5164109"/>
              <a:gd name="connsiteX2" fmla="*/ 655583 w 3114066"/>
              <a:gd name="connsiteY2" fmla="*/ 446871 h 5164109"/>
              <a:gd name="connsiteX3" fmla="*/ 3104963 w 3114066"/>
              <a:gd name="connsiteY3" fmla="*/ 4734594 h 5164109"/>
              <a:gd name="connsiteX4" fmla="*/ 1448264 w 3114066"/>
              <a:gd name="connsiteY4" fmla="*/ 5035719 h 5164109"/>
              <a:gd name="connsiteX5" fmla="*/ 274300 w 3114066"/>
              <a:gd name="connsiteY5" fmla="*/ 4862973 h 5164109"/>
              <a:gd name="connsiteX6" fmla="*/ 44888 w 3114066"/>
              <a:gd name="connsiteY6" fmla="*/ 2923006 h 5164109"/>
              <a:gd name="connsiteX7" fmla="*/ 23129 w 3114066"/>
              <a:gd name="connsiteY7" fmla="*/ 1598278 h 5164109"/>
              <a:gd name="connsiteX0" fmla="*/ 0 w 3113379"/>
              <a:gd name="connsiteY0" fmla="*/ 1608192 h 5164110"/>
              <a:gd name="connsiteX1" fmla="*/ 229827 w 3113379"/>
              <a:gd name="connsiteY1" fmla="*/ 67990 h 5164110"/>
              <a:gd name="connsiteX2" fmla="*/ 688589 w 3113379"/>
              <a:gd name="connsiteY2" fmla="*/ 446871 h 5164110"/>
              <a:gd name="connsiteX3" fmla="*/ 3104963 w 3113379"/>
              <a:gd name="connsiteY3" fmla="*/ 4734595 h 5164110"/>
              <a:gd name="connsiteX4" fmla="*/ 1448264 w 3113379"/>
              <a:gd name="connsiteY4" fmla="*/ 5035720 h 5164110"/>
              <a:gd name="connsiteX5" fmla="*/ 274300 w 3113379"/>
              <a:gd name="connsiteY5" fmla="*/ 4862974 h 5164110"/>
              <a:gd name="connsiteX6" fmla="*/ 44888 w 3113379"/>
              <a:gd name="connsiteY6" fmla="*/ 2923007 h 5164110"/>
              <a:gd name="connsiteX7" fmla="*/ 23129 w 3113379"/>
              <a:gd name="connsiteY7" fmla="*/ 1598279 h 5164110"/>
              <a:gd name="connsiteX0" fmla="*/ 0 w 3113379"/>
              <a:gd name="connsiteY0" fmla="*/ 1608192 h 5164110"/>
              <a:gd name="connsiteX1" fmla="*/ 229827 w 3113379"/>
              <a:gd name="connsiteY1" fmla="*/ 67990 h 5164110"/>
              <a:gd name="connsiteX2" fmla="*/ 688589 w 3113379"/>
              <a:gd name="connsiteY2" fmla="*/ 446871 h 5164110"/>
              <a:gd name="connsiteX3" fmla="*/ 3104963 w 3113379"/>
              <a:gd name="connsiteY3" fmla="*/ 4734595 h 5164110"/>
              <a:gd name="connsiteX4" fmla="*/ 1448264 w 3113379"/>
              <a:gd name="connsiteY4" fmla="*/ 5035720 h 5164110"/>
              <a:gd name="connsiteX5" fmla="*/ 274300 w 3113379"/>
              <a:gd name="connsiteY5" fmla="*/ 4862974 h 5164110"/>
              <a:gd name="connsiteX6" fmla="*/ 44888 w 3113379"/>
              <a:gd name="connsiteY6" fmla="*/ 2923007 h 5164110"/>
              <a:gd name="connsiteX7" fmla="*/ 23129 w 3113379"/>
              <a:gd name="connsiteY7" fmla="*/ 1598279 h 5164110"/>
              <a:gd name="connsiteX0" fmla="*/ 0 w 3109167"/>
              <a:gd name="connsiteY0" fmla="*/ 1540587 h 5026262"/>
              <a:gd name="connsiteX1" fmla="*/ 229827 w 3109167"/>
              <a:gd name="connsiteY1" fmla="*/ 385 h 5026262"/>
              <a:gd name="connsiteX2" fmla="*/ 688589 w 3109167"/>
              <a:gd name="connsiteY2" fmla="*/ 379266 h 5026262"/>
              <a:gd name="connsiteX3" fmla="*/ 1884800 w 3109167"/>
              <a:gd name="connsiteY3" fmla="*/ 2509078 h 5026262"/>
              <a:gd name="connsiteX4" fmla="*/ 3104963 w 3109167"/>
              <a:gd name="connsiteY4" fmla="*/ 4666990 h 5026262"/>
              <a:gd name="connsiteX5" fmla="*/ 1448264 w 3109167"/>
              <a:gd name="connsiteY5" fmla="*/ 4968115 h 5026262"/>
              <a:gd name="connsiteX6" fmla="*/ 274300 w 3109167"/>
              <a:gd name="connsiteY6" fmla="*/ 4795369 h 5026262"/>
              <a:gd name="connsiteX7" fmla="*/ 44888 w 3109167"/>
              <a:gd name="connsiteY7" fmla="*/ 2855402 h 5026262"/>
              <a:gd name="connsiteX8" fmla="*/ 23129 w 3109167"/>
              <a:gd name="connsiteY8" fmla="*/ 1530674 h 5026262"/>
              <a:gd name="connsiteX0" fmla="*/ 0 w 3108897"/>
              <a:gd name="connsiteY0" fmla="*/ 1540587 h 5026263"/>
              <a:gd name="connsiteX1" fmla="*/ 229827 w 3108897"/>
              <a:gd name="connsiteY1" fmla="*/ 385 h 5026263"/>
              <a:gd name="connsiteX2" fmla="*/ 688589 w 3108897"/>
              <a:gd name="connsiteY2" fmla="*/ 379266 h 5026263"/>
              <a:gd name="connsiteX3" fmla="*/ 1884800 w 3108897"/>
              <a:gd name="connsiteY3" fmla="*/ 2509078 h 5026263"/>
              <a:gd name="connsiteX4" fmla="*/ 3104963 w 3108897"/>
              <a:gd name="connsiteY4" fmla="*/ 4666990 h 5026263"/>
              <a:gd name="connsiteX5" fmla="*/ 1448264 w 3108897"/>
              <a:gd name="connsiteY5" fmla="*/ 4968115 h 5026263"/>
              <a:gd name="connsiteX6" fmla="*/ 274300 w 3108897"/>
              <a:gd name="connsiteY6" fmla="*/ 4795369 h 5026263"/>
              <a:gd name="connsiteX7" fmla="*/ 44888 w 3108897"/>
              <a:gd name="connsiteY7" fmla="*/ 2855402 h 5026263"/>
              <a:gd name="connsiteX8" fmla="*/ 23129 w 3108897"/>
              <a:gd name="connsiteY8" fmla="*/ 1530674 h 5026263"/>
              <a:gd name="connsiteX0" fmla="*/ 0 w 3108897"/>
              <a:gd name="connsiteY0" fmla="*/ 1540587 h 5026263"/>
              <a:gd name="connsiteX1" fmla="*/ 229827 w 3108897"/>
              <a:gd name="connsiteY1" fmla="*/ 385 h 5026263"/>
              <a:gd name="connsiteX2" fmla="*/ 809612 w 3108897"/>
              <a:gd name="connsiteY2" fmla="*/ 349978 h 5026263"/>
              <a:gd name="connsiteX3" fmla="*/ 1884800 w 3108897"/>
              <a:gd name="connsiteY3" fmla="*/ 2509078 h 5026263"/>
              <a:gd name="connsiteX4" fmla="*/ 3104963 w 3108897"/>
              <a:gd name="connsiteY4" fmla="*/ 4666990 h 5026263"/>
              <a:gd name="connsiteX5" fmla="*/ 1448264 w 3108897"/>
              <a:gd name="connsiteY5" fmla="*/ 4968115 h 5026263"/>
              <a:gd name="connsiteX6" fmla="*/ 274300 w 3108897"/>
              <a:gd name="connsiteY6" fmla="*/ 4795369 h 5026263"/>
              <a:gd name="connsiteX7" fmla="*/ 44888 w 3108897"/>
              <a:gd name="connsiteY7" fmla="*/ 2855402 h 5026263"/>
              <a:gd name="connsiteX8" fmla="*/ 23129 w 3108897"/>
              <a:gd name="connsiteY8" fmla="*/ 1530674 h 5026263"/>
              <a:gd name="connsiteX0" fmla="*/ 0 w 3108897"/>
              <a:gd name="connsiteY0" fmla="*/ 1377907 h 4863583"/>
              <a:gd name="connsiteX1" fmla="*/ 537885 w 3108897"/>
              <a:gd name="connsiteY1" fmla="*/ 145233 h 4863583"/>
              <a:gd name="connsiteX2" fmla="*/ 809612 w 3108897"/>
              <a:gd name="connsiteY2" fmla="*/ 187298 h 4863583"/>
              <a:gd name="connsiteX3" fmla="*/ 1884800 w 3108897"/>
              <a:gd name="connsiteY3" fmla="*/ 2346398 h 4863583"/>
              <a:gd name="connsiteX4" fmla="*/ 3104963 w 3108897"/>
              <a:gd name="connsiteY4" fmla="*/ 4504310 h 4863583"/>
              <a:gd name="connsiteX5" fmla="*/ 1448264 w 3108897"/>
              <a:gd name="connsiteY5" fmla="*/ 4805435 h 4863583"/>
              <a:gd name="connsiteX6" fmla="*/ 274300 w 3108897"/>
              <a:gd name="connsiteY6" fmla="*/ 4632689 h 4863583"/>
              <a:gd name="connsiteX7" fmla="*/ 44888 w 3108897"/>
              <a:gd name="connsiteY7" fmla="*/ 2692722 h 4863583"/>
              <a:gd name="connsiteX8" fmla="*/ 23129 w 3108897"/>
              <a:gd name="connsiteY8" fmla="*/ 1367994 h 4863583"/>
              <a:gd name="connsiteX0" fmla="*/ 0 w 3127886"/>
              <a:gd name="connsiteY0" fmla="*/ 1377907 h 4863583"/>
              <a:gd name="connsiteX1" fmla="*/ 537885 w 3127886"/>
              <a:gd name="connsiteY1" fmla="*/ 145233 h 4863583"/>
              <a:gd name="connsiteX2" fmla="*/ 809612 w 3127886"/>
              <a:gd name="connsiteY2" fmla="*/ 187298 h 4863583"/>
              <a:gd name="connsiteX3" fmla="*/ 1884800 w 3127886"/>
              <a:gd name="connsiteY3" fmla="*/ 2346398 h 4863583"/>
              <a:gd name="connsiteX4" fmla="*/ 2379894 w 3127886"/>
              <a:gd name="connsiteY4" fmla="*/ 3620442 h 4863583"/>
              <a:gd name="connsiteX5" fmla="*/ 3104963 w 3127886"/>
              <a:gd name="connsiteY5" fmla="*/ 4504310 h 4863583"/>
              <a:gd name="connsiteX6" fmla="*/ 1448264 w 3127886"/>
              <a:gd name="connsiteY6" fmla="*/ 4805435 h 4863583"/>
              <a:gd name="connsiteX7" fmla="*/ 274300 w 3127886"/>
              <a:gd name="connsiteY7" fmla="*/ 4632689 h 4863583"/>
              <a:gd name="connsiteX8" fmla="*/ 44888 w 3127886"/>
              <a:gd name="connsiteY8" fmla="*/ 2692722 h 4863583"/>
              <a:gd name="connsiteX9" fmla="*/ 23129 w 3127886"/>
              <a:gd name="connsiteY9" fmla="*/ 1367994 h 4863583"/>
              <a:gd name="connsiteX0" fmla="*/ 0 w 3130284"/>
              <a:gd name="connsiteY0" fmla="*/ 1377907 h 4863583"/>
              <a:gd name="connsiteX1" fmla="*/ 537885 w 3130284"/>
              <a:gd name="connsiteY1" fmla="*/ 145233 h 4863583"/>
              <a:gd name="connsiteX2" fmla="*/ 809612 w 3130284"/>
              <a:gd name="connsiteY2" fmla="*/ 187298 h 4863583"/>
              <a:gd name="connsiteX3" fmla="*/ 1884800 w 3130284"/>
              <a:gd name="connsiteY3" fmla="*/ 2346398 h 4863583"/>
              <a:gd name="connsiteX4" fmla="*/ 2412900 w 3130284"/>
              <a:gd name="connsiteY4" fmla="*/ 3620442 h 4863583"/>
              <a:gd name="connsiteX5" fmla="*/ 3104963 w 3130284"/>
              <a:gd name="connsiteY5" fmla="*/ 4504310 h 4863583"/>
              <a:gd name="connsiteX6" fmla="*/ 1448264 w 3130284"/>
              <a:gd name="connsiteY6" fmla="*/ 4805435 h 4863583"/>
              <a:gd name="connsiteX7" fmla="*/ 274300 w 3130284"/>
              <a:gd name="connsiteY7" fmla="*/ 4632689 h 4863583"/>
              <a:gd name="connsiteX8" fmla="*/ 44888 w 3130284"/>
              <a:gd name="connsiteY8" fmla="*/ 2692722 h 4863583"/>
              <a:gd name="connsiteX9" fmla="*/ 23129 w 3130284"/>
              <a:gd name="connsiteY9" fmla="*/ 1367994 h 4863583"/>
              <a:gd name="connsiteX0" fmla="*/ 0 w 3130284"/>
              <a:gd name="connsiteY0" fmla="*/ 1377907 h 4863583"/>
              <a:gd name="connsiteX1" fmla="*/ 537885 w 3130284"/>
              <a:gd name="connsiteY1" fmla="*/ 145233 h 4863583"/>
              <a:gd name="connsiteX2" fmla="*/ 809612 w 3130284"/>
              <a:gd name="connsiteY2" fmla="*/ 187298 h 4863583"/>
              <a:gd name="connsiteX3" fmla="*/ 1840792 w 3130284"/>
              <a:gd name="connsiteY3" fmla="*/ 2361043 h 4863583"/>
              <a:gd name="connsiteX4" fmla="*/ 2412900 w 3130284"/>
              <a:gd name="connsiteY4" fmla="*/ 3620442 h 4863583"/>
              <a:gd name="connsiteX5" fmla="*/ 3104963 w 3130284"/>
              <a:gd name="connsiteY5" fmla="*/ 4504310 h 4863583"/>
              <a:gd name="connsiteX6" fmla="*/ 1448264 w 3130284"/>
              <a:gd name="connsiteY6" fmla="*/ 4805435 h 4863583"/>
              <a:gd name="connsiteX7" fmla="*/ 274300 w 3130284"/>
              <a:gd name="connsiteY7" fmla="*/ 4632689 h 4863583"/>
              <a:gd name="connsiteX8" fmla="*/ 44888 w 3130284"/>
              <a:gd name="connsiteY8" fmla="*/ 2692722 h 4863583"/>
              <a:gd name="connsiteX9" fmla="*/ 23129 w 3130284"/>
              <a:gd name="connsiteY9" fmla="*/ 1367994 h 4863583"/>
              <a:gd name="connsiteX0" fmla="*/ 0 w 2940871"/>
              <a:gd name="connsiteY0" fmla="*/ 1377907 h 4868970"/>
              <a:gd name="connsiteX1" fmla="*/ 537885 w 2940871"/>
              <a:gd name="connsiteY1" fmla="*/ 145233 h 4868970"/>
              <a:gd name="connsiteX2" fmla="*/ 809612 w 2940871"/>
              <a:gd name="connsiteY2" fmla="*/ 187298 h 4868970"/>
              <a:gd name="connsiteX3" fmla="*/ 1840792 w 2940871"/>
              <a:gd name="connsiteY3" fmla="*/ 2361043 h 4868970"/>
              <a:gd name="connsiteX4" fmla="*/ 2412900 w 2940871"/>
              <a:gd name="connsiteY4" fmla="*/ 3620442 h 4868970"/>
              <a:gd name="connsiteX5" fmla="*/ 2906925 w 2940871"/>
              <a:gd name="connsiteY5" fmla="*/ 4782550 h 4868970"/>
              <a:gd name="connsiteX6" fmla="*/ 1448264 w 2940871"/>
              <a:gd name="connsiteY6" fmla="*/ 4805435 h 4868970"/>
              <a:gd name="connsiteX7" fmla="*/ 274300 w 2940871"/>
              <a:gd name="connsiteY7" fmla="*/ 4632689 h 4868970"/>
              <a:gd name="connsiteX8" fmla="*/ 44888 w 2940871"/>
              <a:gd name="connsiteY8" fmla="*/ 2692722 h 4868970"/>
              <a:gd name="connsiteX9" fmla="*/ 23129 w 2940871"/>
              <a:gd name="connsiteY9" fmla="*/ 1367994 h 486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0871" h="4868970">
                <a:moveTo>
                  <a:pt x="0" y="1377907"/>
                </a:moveTo>
                <a:cubicBezTo>
                  <a:pt x="45393" y="1381714"/>
                  <a:pt x="474361" y="116683"/>
                  <a:pt x="537885" y="145233"/>
                </a:cubicBezTo>
                <a:cubicBezTo>
                  <a:pt x="601409" y="173783"/>
                  <a:pt x="530116" y="-223495"/>
                  <a:pt x="809612" y="187298"/>
                </a:cubicBezTo>
                <a:cubicBezTo>
                  <a:pt x="1089108" y="598091"/>
                  <a:pt x="1549739" y="1818141"/>
                  <a:pt x="1840792" y="2361043"/>
                </a:cubicBezTo>
                <a:cubicBezTo>
                  <a:pt x="2131845" y="2903945"/>
                  <a:pt x="2209540" y="3260790"/>
                  <a:pt x="2412900" y="3620442"/>
                </a:cubicBezTo>
                <a:cubicBezTo>
                  <a:pt x="2616260" y="3980094"/>
                  <a:pt x="3067698" y="4585051"/>
                  <a:pt x="2906925" y="4782550"/>
                </a:cubicBezTo>
                <a:cubicBezTo>
                  <a:pt x="2746152" y="4980049"/>
                  <a:pt x="1894657" y="4772618"/>
                  <a:pt x="1448264" y="4805435"/>
                </a:cubicBezTo>
                <a:cubicBezTo>
                  <a:pt x="1001871" y="4838252"/>
                  <a:pt x="508196" y="4984808"/>
                  <a:pt x="274300" y="4632689"/>
                </a:cubicBezTo>
                <a:cubicBezTo>
                  <a:pt x="40404" y="4280570"/>
                  <a:pt x="81311" y="3236838"/>
                  <a:pt x="44888" y="2692722"/>
                </a:cubicBezTo>
                <a:cubicBezTo>
                  <a:pt x="8465" y="2148606"/>
                  <a:pt x="9591" y="1774243"/>
                  <a:pt x="23129" y="136799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3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9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9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9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7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6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1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7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7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8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9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9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9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7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7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7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7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4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3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700"/>
                            </p:stCondLst>
                            <p:childTnLst>
                              <p:par>
                                <p:cTn id="6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2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2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8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8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6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6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6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7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7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7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30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800"/>
                            </p:stCondLst>
                            <p:childTnLst>
                              <p:par>
                                <p:cTn id="1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8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8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8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60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600"/>
                            </p:stCondLst>
                            <p:childTnLst>
                              <p:par>
                                <p:cTn id="1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6" grpId="1" animBg="1"/>
      <p:bldP spid="166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57178" y="637569"/>
            <a:ext cx="26453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600" b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5410200"/>
            <a:ext cx="60933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চিত্রের</a:t>
            </a:r>
            <a:r>
              <a:rPr lang="en-US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অংশ</a:t>
            </a:r>
            <a:r>
              <a:rPr lang="en-US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চিহ্নিত</a:t>
            </a:r>
            <a:r>
              <a:rPr lang="en-US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endParaRPr lang="en-US" sz="3600" b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057400"/>
            <a:ext cx="2720454" cy="313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19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2004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হার্ট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হ্ণৎপিন্ড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কিভাবে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বর্ণনা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1752600"/>
            <a:ext cx="441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দলীয়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808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2300" y="914400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415021"/>
              </p:ext>
            </p:extLst>
          </p:nvPr>
        </p:nvGraphicFramePr>
        <p:xfrm>
          <a:off x="3162300" y="2590800"/>
          <a:ext cx="2691328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Packager Shell Object" showAsIcon="1" r:id="rId3" imgW="680040" imgH="488520" progId="Package">
                  <p:embed/>
                </p:oleObj>
              </mc:Choice>
              <mc:Fallback>
                <p:oleObj name="Packager Shell Object" showAsIcon="1" r:id="rId3" imgW="68004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62300" y="2590800"/>
                        <a:ext cx="2691328" cy="193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220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1143000"/>
            <a:ext cx="2819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বাড়ীর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3886200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হ্ণৎপিন্ডের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রক্ত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সঞ্চালন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কিভাবে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-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25787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2590800"/>
            <a:ext cx="5638800" cy="1781383"/>
          </a:xfrm>
          <a:prstGeom prst="rect">
            <a:avLst/>
          </a:prstGeom>
          <a:noFill/>
          <a:scene3d>
            <a:camera prst="orthographicFront"/>
            <a:lightRig rig="sunset" dir="t"/>
          </a:scene3d>
          <a:sp3d extrusionH="76200" prstMaterial="metal">
            <a:bevelT w="165100" prst="coolSlant"/>
            <a:bevelB prst="angle"/>
            <a:extrusionClr>
              <a:srgbClr val="AE210A"/>
            </a:extrusionClr>
          </a:sp3d>
        </p:spPr>
        <p:txBody>
          <a:bodyPr wrap="none" lIns="91440" tIns="45720" rIns="91440" bIns="45720">
            <a:prstTxWarp prst="textFadeLeft">
              <a:avLst>
                <a:gd name="adj" fmla="val 41236"/>
              </a:avLst>
            </a:prstTxWarp>
            <a:spAutoFit/>
          </a:bodyPr>
          <a:lstStyle/>
          <a:p>
            <a:pPr algn="ctr"/>
            <a:r>
              <a:rPr lang="en-US" sz="11500" dirty="0" err="1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শুভকামনা</a:t>
            </a:r>
            <a:endParaRPr lang="en-US" sz="11500" dirty="0">
              <a:ln w="0"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74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0849" y="668594"/>
            <a:ext cx="26453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1905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cap="none" spc="0" dirty="0">
              <a:ln w="1905"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3276600"/>
            <a:ext cx="4343400" cy="267765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মোহাম্মদ</a:t>
            </a:r>
            <a:r>
              <a:rPr lang="en-US" sz="28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8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মাসুদ</a:t>
            </a:r>
            <a:r>
              <a:rPr lang="en-US" sz="28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cap="none" spc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রানা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ট্রেড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ইন্সট্রাক্টর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(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ইলে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</a:p>
          <a:p>
            <a:pPr algn="ctr"/>
            <a:r>
              <a:rPr lang="bn-BD" sz="28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কদমতলী</a:t>
            </a:r>
            <a:r>
              <a:rPr lang="en-US" sz="28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হাসান</a:t>
            </a:r>
            <a:r>
              <a:rPr lang="en-US" sz="28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পাবলিক</a:t>
            </a:r>
            <a:r>
              <a:rPr lang="en-US" sz="28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উচ্চ</a:t>
            </a:r>
            <a:r>
              <a:rPr lang="en-US" sz="28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ঘাটাইল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টাংগাইল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মোবাইল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:-০১৭১৬৫৭৭৯৪২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33400"/>
            <a:ext cx="1905000" cy="2133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590800"/>
            <a:ext cx="249584" cy="3756281"/>
          </a:xfrm>
          <a:prstGeom prst="rect">
            <a:avLst/>
          </a:prstGeom>
        </p:spPr>
      </p:pic>
      <p:pic>
        <p:nvPicPr>
          <p:cNvPr id="7" name="Picture 6" descr="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5021" y="2133600"/>
            <a:ext cx="3030779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1162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609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ছবিগুলো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09700"/>
            <a:ext cx="4191000" cy="3337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2" y="1330762"/>
            <a:ext cx="5043488" cy="34909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5127" y="4821703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অঙ্গটি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যান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5542865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মানুষের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অঙ্গটি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কোথায়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অবস্থান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?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6" t="17143" r="21905" b="11429"/>
          <a:stretch/>
        </p:blipFill>
        <p:spPr>
          <a:xfrm>
            <a:off x="2590800" y="2163202"/>
            <a:ext cx="1752600" cy="1905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2637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54795" y="2415149"/>
            <a:ext cx="24897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অধ্যায়-৫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2362200"/>
            <a:ext cx="26942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905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dirty="0">
                <a:ln w="1905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3600" b="1" cap="none" spc="0" dirty="0">
              <a:ln w="1905"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82384" y="4997896"/>
            <a:ext cx="29424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পাঠ-১০</a:t>
            </a:r>
            <a:endParaRPr lang="en-US" sz="3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657600" y="2514600"/>
            <a:ext cx="1096184" cy="381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263092" y="4385558"/>
            <a:ext cx="381000" cy="61233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47847" y="3695700"/>
            <a:ext cx="1828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হৃদপিন্ড </a:t>
            </a:r>
            <a:endParaRPr lang="en-US" sz="3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263092" y="3040625"/>
            <a:ext cx="381000" cy="61233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8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3" grpId="0" animBg="1"/>
      <p:bldP spid="9" grpId="0" animBg="1"/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4200" y="1371600"/>
            <a:ext cx="26453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3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4191000"/>
            <a:ext cx="680289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as-IN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হৃদপিন্ড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বর্ণনা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2667000"/>
            <a:ext cx="680289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as-IN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হৃদপিন্ড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গঠন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বর্ণনা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3505200"/>
            <a:ext cx="7696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২।</a:t>
            </a:r>
            <a:r>
              <a:rPr lang="as-IN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হৃদপিন্ড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অংশ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চিহ্নিত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bn-BD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07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00" y="4191000"/>
            <a:ext cx="7696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75000"/>
              </a:lnSpc>
            </a:pPr>
            <a:r>
              <a:rPr lang="bn-BD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হার্ট বা হৃদপিন্ড মানব দেহের গুরুত্ব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পূর্ণ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অঙ্গ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 </a:t>
            </a:r>
            <a:r>
              <a:rPr lang="bn-BD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18046" y="5423287"/>
            <a:ext cx="4763955" cy="753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75000"/>
              </a:lnSpc>
            </a:pP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90600" y="5105400"/>
            <a:ext cx="6934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75000"/>
              </a:lnSpc>
            </a:pP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sym typeface="ZapfDingbats BT" panose="05000000000000000000" pitchFamily="2" charset="2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নিজে নিজেই সংকোচন ও প্রসারণে সক্ষম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D80F51-2472-4E74-8722-C2DC8C121C62}"/>
              </a:ext>
            </a:extLst>
          </p:cNvPr>
          <p:cNvSpPr txBox="1"/>
          <p:nvPr/>
        </p:nvSpPr>
        <p:spPr>
          <a:xfrm>
            <a:off x="2057400" y="6096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তে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9C67F4-B676-4351-A7E9-B5D6A5C266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56" t="6913" r="29404" b="12903"/>
          <a:stretch/>
        </p:blipFill>
        <p:spPr>
          <a:xfrm>
            <a:off x="1219200" y="914400"/>
            <a:ext cx="1919748" cy="259950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25FFFB9-B71D-40AB-975C-4EFFD83C758F}"/>
              </a:ext>
            </a:extLst>
          </p:cNvPr>
          <p:cNvGrpSpPr/>
          <p:nvPr/>
        </p:nvGrpSpPr>
        <p:grpSpPr>
          <a:xfrm>
            <a:off x="3581400" y="1219200"/>
            <a:ext cx="2362200" cy="2926777"/>
            <a:chOff x="3581400" y="1219200"/>
            <a:chExt cx="2362200" cy="292677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98"/>
            <a:stretch/>
          </p:blipFill>
          <p:spPr>
            <a:xfrm>
              <a:off x="3581400" y="1219200"/>
              <a:ext cx="2362200" cy="2926777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A4DA667-E0FB-4A9A-8B5A-07440E302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1981200"/>
              <a:ext cx="700287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937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1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9E9BA8-BD71-488D-8DF0-FD06D93B7CCA}"/>
              </a:ext>
            </a:extLst>
          </p:cNvPr>
          <p:cNvSpPr/>
          <p:nvPr/>
        </p:nvSpPr>
        <p:spPr>
          <a:xfrm>
            <a:off x="719666" y="3984284"/>
            <a:ext cx="8043333" cy="1089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75000"/>
              </a:lnSpc>
            </a:pPr>
            <a:r>
              <a:rPr lang="bn-BD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এটি বামের ফুসফুসের মাঝ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খানে ত্রিকো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ণ</a:t>
            </a:r>
            <a:r>
              <a:rPr lang="bn-BD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আকারে মোচাকৃতি 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6D51A7-6E88-42C4-9788-D9E749B29E99}"/>
              </a:ext>
            </a:extLst>
          </p:cNvPr>
          <p:cNvSpPr/>
          <p:nvPr/>
        </p:nvSpPr>
        <p:spPr>
          <a:xfrm>
            <a:off x="719666" y="4884865"/>
            <a:ext cx="8686800" cy="694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75000"/>
              </a:lnSpc>
            </a:pP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sym typeface="ZapfDingbats BT" panose="05000000000000000000" pitchFamily="2" charset="2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পেরিকার্ডিয়াম নামে দুটি স্তরবিশিষ্ট পর্দা দ্ব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ারা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আ</a:t>
            </a:r>
            <a:r>
              <a:rPr lang="bn-BD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বৃত 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21D8AB-2A56-46F0-8885-D2F305C31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940858"/>
            <a:ext cx="1828800" cy="2505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77799"/>
            <a:ext cx="7687734" cy="34474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40338" y="3000222"/>
            <a:ext cx="2453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AE210A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পেরিকার্ডিয়াম</a:t>
            </a:r>
            <a:endParaRPr lang="en-US" sz="3200" dirty="0">
              <a:solidFill>
                <a:srgbClr val="AE210A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631267" y="3265231"/>
            <a:ext cx="1534470" cy="6393"/>
          </a:xfrm>
          <a:prstGeom prst="straightConnector1">
            <a:avLst/>
          </a:prstGeom>
          <a:ln w="76200">
            <a:solidFill>
              <a:srgbClr val="AE210A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84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AA9E74-3305-4995-9E31-7B1DD4E212B0}"/>
              </a:ext>
            </a:extLst>
          </p:cNvPr>
          <p:cNvSpPr/>
          <p:nvPr/>
        </p:nvSpPr>
        <p:spPr>
          <a:xfrm>
            <a:off x="2133600" y="4953000"/>
            <a:ext cx="5344195" cy="537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75000"/>
              </a:lnSpc>
            </a:pP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  <a:sym typeface="ZapfDingbats BT" panose="05000000000000000000" pitchFamily="2" charset="2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হৃদপিন্ড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হ্ণৎপেশি দ্বারা গঠিত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71600"/>
            <a:ext cx="3345305" cy="305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2971800"/>
            <a:ext cx="3962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হৃদপিন্ড</a:t>
            </a:r>
            <a:r>
              <a:rPr lang="en-US" sz="4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990600"/>
            <a:ext cx="32590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378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1571</TotalTime>
  <Words>182</Words>
  <Application>Microsoft Office PowerPoint</Application>
  <PresentationFormat>On-screen Show (4:3)</PresentationFormat>
  <Paragraphs>53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Kalpurush</vt:lpstr>
      <vt:lpstr>NikoshBAN</vt:lpstr>
      <vt:lpstr>Office Theme</vt:lpstr>
      <vt:lpstr>Custom Design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ismail - [2010]</cp:lastModifiedBy>
  <cp:revision>119</cp:revision>
  <dcterms:created xsi:type="dcterms:W3CDTF">2019-03-22T15:53:12Z</dcterms:created>
  <dcterms:modified xsi:type="dcterms:W3CDTF">2020-09-17T08:03:38Z</dcterms:modified>
</cp:coreProperties>
</file>