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66" r:id="rId4"/>
    <p:sldId id="264" r:id="rId5"/>
    <p:sldId id="257" r:id="rId6"/>
    <p:sldId id="269" r:id="rId7"/>
    <p:sldId id="258" r:id="rId8"/>
    <p:sldId id="260" r:id="rId9"/>
    <p:sldId id="268" r:id="rId10"/>
    <p:sldId id="261" r:id="rId11"/>
    <p:sldId id="262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3D1BA-367B-4780-8ABD-394B0E27F74F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590F6-4695-4AFC-939E-C332E5EC2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590F6-4695-4AFC-939E-C332E5EC2A7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2400" y="28194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38400" y="3429000"/>
            <a:ext cx="5181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38400" y="762000"/>
            <a:ext cx="3810000" cy="121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ভবিষ্য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 rot="2537045">
            <a:off x="2680926" y="1696975"/>
            <a:ext cx="429347" cy="2246055"/>
          </a:xfrm>
          <a:prstGeom prst="downArrow">
            <a:avLst>
              <a:gd name="adj1" fmla="val 2538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3886200"/>
            <a:ext cx="3048000" cy="1066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ভবিষ্য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ৎ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19134279" flipH="1">
            <a:off x="6141065" y="1715216"/>
            <a:ext cx="461522" cy="2164934"/>
          </a:xfrm>
          <a:prstGeom prst="downArrow">
            <a:avLst>
              <a:gd name="adj1" fmla="val 2538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19800" y="3962400"/>
            <a:ext cx="3124200" cy="1066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পুরাঘটিত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ভবিষ্য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ৎ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3962400"/>
            <a:ext cx="2819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ঘটমান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ভবিষ্য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ৎ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 flipH="1">
            <a:off x="4419600" y="1981200"/>
            <a:ext cx="401036" cy="1813241"/>
          </a:xfrm>
          <a:prstGeom prst="downArrow">
            <a:avLst>
              <a:gd name="adj1" fmla="val 2538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0" grpId="0" animBg="1"/>
      <p:bldP spid="11" grpId="0" build="p" animBg="1"/>
      <p:bldP spid="12" grpId="0" animBg="1"/>
      <p:bldP spid="13" grpId="0" build="p" animBg="1"/>
      <p:bldP spid="7" grpId="0" build="p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2400" y="0"/>
            <a:ext cx="899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কালের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2590800"/>
            <a:ext cx="441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3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0"/>
            <a:ext cx="57912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ইব্রাহীম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মাধবপুর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দরগাহ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পৌর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মাধবপুর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15000" y="2362200"/>
            <a:ext cx="2286000" cy="23622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1219200"/>
            <a:ext cx="6629400" cy="472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– 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ষষ্ঠ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২য় </a:t>
            </a:r>
          </a:p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         </a:t>
            </a:r>
          </a:p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2200" y="3048000"/>
            <a:ext cx="4724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199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99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1066800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362200"/>
            <a:ext cx="88392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সংগটিত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304800"/>
            <a:ext cx="9144000" cy="716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71800" y="533400"/>
            <a:ext cx="3962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600" y="2971800"/>
            <a:ext cx="3581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ভবিষ্যত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3048000"/>
            <a:ext cx="3429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অতীত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553200" y="1447800"/>
            <a:ext cx="6858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2743200" y="1524000"/>
            <a:ext cx="6858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Down Arrow 21"/>
          <p:cNvSpPr/>
          <p:nvPr/>
        </p:nvSpPr>
        <p:spPr>
          <a:xfrm>
            <a:off x="4343400" y="1524000"/>
            <a:ext cx="1219200" cy="2971800"/>
          </a:xfrm>
          <a:prstGeom prst="downArrow">
            <a:avLst>
              <a:gd name="adj1" fmla="val 2615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048000" y="4572000"/>
            <a:ext cx="3657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9" grpId="0" build="p" animBg="1"/>
      <p:bldP spid="13" grpId="0" animBg="1"/>
      <p:bldP spid="14" grpId="0" build="p" animBg="1"/>
      <p:bldP spid="22" grpId="0" animBg="1"/>
      <p:bldP spid="2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590800"/>
            <a:ext cx="2667000" cy="76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1676400"/>
            <a:ext cx="4267200" cy="838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7200" y="3505200"/>
            <a:ext cx="4267200" cy="838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ঘটমান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91000" y="5334000"/>
            <a:ext cx="3962400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পুরাঘটিত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Down Arrow 15"/>
          <p:cNvSpPr/>
          <p:nvPr/>
        </p:nvSpPr>
        <p:spPr>
          <a:xfrm rot="14579198">
            <a:off x="3094633" y="2032636"/>
            <a:ext cx="684750" cy="1208444"/>
          </a:xfrm>
          <a:prstGeom prst="downArrow">
            <a:avLst>
              <a:gd name="adj1" fmla="val 21071"/>
              <a:gd name="adj2" fmla="val 3338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8907673">
            <a:off x="2556663" y="3483640"/>
            <a:ext cx="494737" cy="2915622"/>
          </a:xfrm>
          <a:prstGeom prst="downArrow">
            <a:avLst>
              <a:gd name="adj1" fmla="val 21071"/>
              <a:gd name="adj2" fmla="val 261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7733624">
            <a:off x="3018969" y="2812639"/>
            <a:ext cx="687269" cy="1382370"/>
          </a:xfrm>
          <a:prstGeom prst="downArrow">
            <a:avLst>
              <a:gd name="adj1" fmla="val 21071"/>
              <a:gd name="adj2" fmla="val 3338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2" grpId="0" uiExpand="1" build="p" animBg="1"/>
      <p:bldP spid="13" grpId="0" build="p" animBg="1"/>
      <p:bldP spid="16" grpId="0" animBg="1"/>
      <p:bldP spid="1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590800"/>
            <a:ext cx="2667000" cy="76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অতীত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685800"/>
            <a:ext cx="39624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অতীত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1000" y="2286000"/>
            <a:ext cx="4038600" cy="1066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নিত্যবৃত্ত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অতীত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7200" y="3886200"/>
            <a:ext cx="3886200" cy="838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ঘটমান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অতীত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91000" y="5562600"/>
            <a:ext cx="3886200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পুরাঘটিত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অতীত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13450701">
            <a:off x="3203054" y="816615"/>
            <a:ext cx="362185" cy="2122766"/>
          </a:xfrm>
          <a:prstGeom prst="downArrow">
            <a:avLst>
              <a:gd name="adj1" fmla="val 50000"/>
              <a:gd name="adj2" fmla="val 8123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5593304">
            <a:off x="3202941" y="2397232"/>
            <a:ext cx="441465" cy="996736"/>
          </a:xfrm>
          <a:prstGeom prst="downArrow">
            <a:avLst>
              <a:gd name="adj1" fmla="val 21071"/>
              <a:gd name="adj2" fmla="val 3338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8907673">
            <a:off x="2556663" y="3483640"/>
            <a:ext cx="494737" cy="2915622"/>
          </a:xfrm>
          <a:prstGeom prst="downArrow">
            <a:avLst>
              <a:gd name="adj1" fmla="val 21071"/>
              <a:gd name="adj2" fmla="val 261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7733624">
            <a:off x="3171370" y="3041238"/>
            <a:ext cx="687269" cy="1382370"/>
          </a:xfrm>
          <a:prstGeom prst="downArrow">
            <a:avLst>
              <a:gd name="adj1" fmla="val 21071"/>
              <a:gd name="adj2" fmla="val 3338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8" grpId="0" build="p" animBg="1"/>
      <p:bldP spid="9" grpId="0" build="p" animBg="1"/>
      <p:bldP spid="11" grpId="0" build="p" animBg="1"/>
      <p:bldP spid="12" grpId="0" animBg="1"/>
      <p:bldP spid="14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106</Words>
  <Application>Microsoft Office PowerPoint</Application>
  <PresentationFormat>On-screen Show (4:3)</PresentationFormat>
  <Paragraphs>41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88</cp:revision>
  <dcterms:created xsi:type="dcterms:W3CDTF">2006-08-16T00:00:00Z</dcterms:created>
  <dcterms:modified xsi:type="dcterms:W3CDTF">2020-09-16T16:23:15Z</dcterms:modified>
</cp:coreProperties>
</file>