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5" r:id="rId1"/>
  </p:sldMasterIdLst>
  <p:notesMasterIdLst>
    <p:notesMasterId r:id="rId22"/>
  </p:notesMasterIdLst>
  <p:sldIdLst>
    <p:sldId id="276" r:id="rId2"/>
    <p:sldId id="256" r:id="rId3"/>
    <p:sldId id="260" r:id="rId4"/>
    <p:sldId id="261" r:id="rId5"/>
    <p:sldId id="315" r:id="rId6"/>
    <p:sldId id="316" r:id="rId7"/>
    <p:sldId id="296" r:id="rId8"/>
    <p:sldId id="265" r:id="rId9"/>
    <p:sldId id="284" r:id="rId10"/>
    <p:sldId id="332" r:id="rId11"/>
    <p:sldId id="272" r:id="rId12"/>
    <p:sldId id="262" r:id="rId13"/>
    <p:sldId id="263" r:id="rId14"/>
    <p:sldId id="258" r:id="rId15"/>
    <p:sldId id="293" r:id="rId16"/>
    <p:sldId id="278" r:id="rId17"/>
    <p:sldId id="331" r:id="rId18"/>
    <p:sldId id="280" r:id="rId19"/>
    <p:sldId id="274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59" d="100"/>
          <a:sy n="59" d="100"/>
        </p:scale>
        <p:origin x="72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BEAD0-5617-4D2D-BBC4-CEE5DD74933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73AF26-9337-404D-9F82-6D872E71AB0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IN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IN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32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জসীম</a:t>
          </a:r>
          <a:r>
            <a: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উ</a:t>
          </a:r>
          <a:r>
            <a: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দ্‌দীন</a:t>
          </a:r>
          <a:endParaRPr lang="en-US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06E1F128-C44E-4D1F-AEA2-29F985A6278B}" type="parTrans" cxnId="{6178D430-CA55-4BE3-A159-B2075880C8A5}">
      <dgm:prSet/>
      <dgm:spPr/>
      <dgm:t>
        <a:bodyPr/>
        <a:lstStyle/>
        <a:p>
          <a:endParaRPr lang="en-US"/>
        </a:p>
      </dgm:t>
    </dgm:pt>
    <dgm:pt modelId="{5E0CCDEE-A751-4972-AD46-7C0A4016DBEF}" type="sibTrans" cxnId="{6178D430-CA55-4BE3-A159-B2075880C8A5}">
      <dgm:prSet/>
      <dgm:spPr/>
      <dgm:t>
        <a:bodyPr/>
        <a:lstStyle/>
        <a:p>
          <a:endParaRPr lang="en-US"/>
        </a:p>
      </dgm:t>
    </dgm:pt>
    <dgm:pt modelId="{31CDA30E-EC7C-4556-B0BF-792B15A128D2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জন্মঃ ১৯০৩ ইং সালে ফরিদপুর জেলার তাম্বুলখানা গ্রামে</a:t>
          </a:r>
          <a:r>
            <a:rPr lang="bn-BD" sz="2000" dirty="0"/>
            <a:t>।</a:t>
          </a:r>
          <a:endParaRPr lang="en-US" sz="2000" dirty="0"/>
        </a:p>
      </dgm:t>
    </dgm:pt>
    <dgm:pt modelId="{115C2354-3316-44A0-90BF-9ED0149220DF}" type="parTrans" cxnId="{1B8F8DAF-D796-4D6F-B3B5-565F60C62771}">
      <dgm:prSet/>
      <dgm:spPr/>
      <dgm:t>
        <a:bodyPr/>
        <a:lstStyle/>
        <a:p>
          <a:endParaRPr lang="en-US"/>
        </a:p>
      </dgm:t>
    </dgm:pt>
    <dgm:pt modelId="{B27B9D50-0B80-4D60-BC2B-13F1B1898ED5}" type="sibTrans" cxnId="{1B8F8DAF-D796-4D6F-B3B5-565F60C62771}">
      <dgm:prSet/>
      <dgm:spPr/>
      <dgm:t>
        <a:bodyPr/>
        <a:lstStyle/>
        <a:p>
          <a:endParaRPr lang="en-US"/>
        </a:p>
      </dgm:t>
    </dgm:pt>
    <dgm:pt modelId="{3346FD20-5753-4C13-B05F-1D00E38C8128}">
      <dgm:prSet phldrT="[Text]" custT="1"/>
      <dgm:spPr>
        <a:solidFill>
          <a:srgbClr val="7030A0"/>
        </a:solidFill>
      </dgm:spPr>
      <dgm:t>
        <a:bodyPr/>
        <a:lstStyle/>
        <a:p>
          <a:endParaRPr lang="bn-IN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কাবয়গ্রন্থঃ নকশী কাঁথার মাঠ, সোজন বাদিয়ার ঘাট, রাখালী, বালুচর, হাসু, এক ।পয়সার বাঁশি ইত্যাদি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BF7215-D38A-415A-85D1-942EA8B98A25}" type="parTrans" cxnId="{051A66B1-7966-4281-81CE-B5D36454D610}">
      <dgm:prSet/>
      <dgm:spPr/>
      <dgm:t>
        <a:bodyPr/>
        <a:lstStyle/>
        <a:p>
          <a:endParaRPr lang="en-US"/>
        </a:p>
      </dgm:t>
    </dgm:pt>
    <dgm:pt modelId="{D65D271E-7EC4-4049-9DB6-02373930D8D2}" type="sibTrans" cxnId="{051A66B1-7966-4281-81CE-B5D36454D610}">
      <dgm:prSet/>
      <dgm:spPr/>
      <dgm:t>
        <a:bodyPr/>
        <a:lstStyle/>
        <a:p>
          <a:endParaRPr lang="en-US"/>
        </a:p>
      </dgm:t>
    </dgm:pt>
    <dgm:pt modelId="{26184F24-9EA8-4C71-8FB8-8D0F1C007E68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তাঁর নকশী কাঁথার মাঠ কাব্যটি বিভিন্ন বিদেশী ভাষায় অনূদিত হয়েছে।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736971-9FD6-47BF-A2D6-73D159EB11F1}" type="parTrans" cxnId="{1347E2E3-3713-4CB5-BA5F-58CF65F915D3}">
      <dgm:prSet/>
      <dgm:spPr/>
      <dgm:t>
        <a:bodyPr/>
        <a:lstStyle/>
        <a:p>
          <a:endParaRPr lang="en-US"/>
        </a:p>
      </dgm:t>
    </dgm:pt>
    <dgm:pt modelId="{ABEBDE6F-83A4-4B00-B853-33CC96491DA8}" type="sibTrans" cxnId="{1347E2E3-3713-4CB5-BA5F-58CF65F915D3}">
      <dgm:prSet/>
      <dgm:spPr/>
      <dgm:t>
        <a:bodyPr/>
        <a:lstStyle/>
        <a:p>
          <a:endParaRPr lang="en-US"/>
        </a:p>
      </dgm:t>
    </dgm:pt>
    <dgm:pt modelId="{FB6BACC9-D289-4869-A454-CA06EBA30F62}">
      <dgm:prSet custT="1"/>
      <dgm:spPr>
        <a:solidFill>
          <a:srgbClr val="00B050"/>
        </a:solidFill>
      </dgm:spPr>
      <dgm:t>
        <a:bodyPr/>
        <a:lstStyle/>
        <a:p>
          <a:r>
            <a:rPr lang="bn-BD" sz="9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বিশ্বভারতী বিশ্ববিদ্যালয় কবি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জসীম</a:t>
          </a:r>
          <a:r>
            <a:rPr lang="en-US" sz="2400" dirty="0">
              <a:latin typeface="NikoshBAN" pitchFamily="2" charset="0"/>
              <a:cs typeface="NikoshBAN" pitchFamily="2" charset="0"/>
            </a:rPr>
            <a:t> উ</a:t>
          </a:r>
          <a:r>
            <a:rPr lang="bn-BD" sz="2400" dirty="0">
              <a:latin typeface="NikoshBAN" pitchFamily="2" charset="0"/>
              <a:cs typeface="NikoshBAN" pitchFamily="2" charset="0"/>
            </a:rPr>
            <a:t>দ্‌দীনকে  সন্মান্সূচক ডি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 লিট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 ডিগ্রি প্রদান করে।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BD9A1F-F1A1-4F81-9EEC-1508568E09E8}" type="parTrans" cxnId="{3A54A3D7-7952-4DCB-A5AA-FA26B8006386}">
      <dgm:prSet/>
      <dgm:spPr/>
      <dgm:t>
        <a:bodyPr/>
        <a:lstStyle/>
        <a:p>
          <a:endParaRPr lang="en-US"/>
        </a:p>
      </dgm:t>
    </dgm:pt>
    <dgm:pt modelId="{ACBDC155-58E4-4E5F-8807-FDFAD2C3AAEC}" type="sibTrans" cxnId="{3A54A3D7-7952-4DCB-A5AA-FA26B8006386}">
      <dgm:prSet/>
      <dgm:spPr/>
      <dgm:t>
        <a:bodyPr/>
        <a:lstStyle/>
        <a:p>
          <a:endParaRPr lang="en-US"/>
        </a:p>
      </dgm:t>
    </dgm:pt>
    <dgm:pt modelId="{5E37D49D-088B-4256-817A-BF3AE1F76A12}">
      <dgm:prSet custT="1"/>
      <dgm:spPr>
        <a:solidFill>
          <a:srgbClr val="002060"/>
        </a:solidFill>
      </dgm:spPr>
      <dgm:t>
        <a:bodyPr/>
        <a:lstStyle/>
        <a:p>
          <a:r>
            <a:rPr lang="bn-BD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মৃত্যুঃ ১৯৭৬ ইং সালের ১৪ই মার্চ কবি ঢাকায় মৃত্যুবরণ করেন</a:t>
          </a:r>
          <a:r>
            <a:rPr lang="bn-BD" sz="2000" dirty="0"/>
            <a:t>।  </a:t>
          </a:r>
          <a:endParaRPr lang="en-US" sz="2000" dirty="0"/>
        </a:p>
      </dgm:t>
    </dgm:pt>
    <dgm:pt modelId="{F13F15FB-7FD0-44E6-B4E8-77A210144D68}" type="parTrans" cxnId="{AE700F64-634A-4D67-9ADE-6E6517B6E23F}">
      <dgm:prSet/>
      <dgm:spPr/>
      <dgm:t>
        <a:bodyPr/>
        <a:lstStyle/>
        <a:p>
          <a:endParaRPr lang="en-US"/>
        </a:p>
      </dgm:t>
    </dgm:pt>
    <dgm:pt modelId="{67D8E0C6-A242-418D-935E-84EEFB4C5283}" type="sibTrans" cxnId="{AE700F64-634A-4D67-9ADE-6E6517B6E23F}">
      <dgm:prSet/>
      <dgm:spPr/>
      <dgm:t>
        <a:bodyPr/>
        <a:lstStyle/>
        <a:p>
          <a:endParaRPr lang="en-US"/>
        </a:p>
      </dgm:t>
    </dgm:pt>
    <dgm:pt modelId="{1215AAB8-0F92-46E8-8F30-D21806445926}" type="pres">
      <dgm:prSet presAssocID="{C6FBEAD0-5617-4D2D-BBC4-CEE5DD7493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81573C-20DB-4AE0-B508-42E8B3C02D91}" type="pres">
      <dgm:prSet presAssocID="{D073AF26-9337-404D-9F82-6D872E71AB00}" presName="centerShape" presStyleLbl="node0" presStyleIdx="0" presStyleCnt="1" custScaleX="145812" custScaleY="109673" custLinFactNeighborX="1283" custLinFactNeighborY="-14540"/>
      <dgm:spPr/>
    </dgm:pt>
    <dgm:pt modelId="{819B7984-ADE4-4818-AF59-ADD7D141C4A5}" type="pres">
      <dgm:prSet presAssocID="{31CDA30E-EC7C-4556-B0BF-792B15A128D2}" presName="node" presStyleLbl="node1" presStyleIdx="0" presStyleCnt="5" custFlipVert="0" custScaleX="299047" custScaleY="76877" custRadScaleRad="94574" custRadScaleInc="-41512">
        <dgm:presLayoutVars>
          <dgm:bulletEnabled val="1"/>
        </dgm:presLayoutVars>
      </dgm:prSet>
      <dgm:spPr/>
    </dgm:pt>
    <dgm:pt modelId="{DB08579C-5978-4C6B-A736-801640C8740B}" type="pres">
      <dgm:prSet presAssocID="{31CDA30E-EC7C-4556-B0BF-792B15A128D2}" presName="dummy" presStyleCnt="0"/>
      <dgm:spPr/>
    </dgm:pt>
    <dgm:pt modelId="{1E693E2D-37B6-43C4-B3C3-71CA48A66D08}" type="pres">
      <dgm:prSet presAssocID="{B27B9D50-0B80-4D60-BC2B-13F1B1898ED5}" presName="sibTrans" presStyleLbl="sibTrans2D1" presStyleIdx="0" presStyleCnt="5"/>
      <dgm:spPr/>
    </dgm:pt>
    <dgm:pt modelId="{BB6540B0-B10E-4FFB-BA89-74DD834BECA3}" type="pres">
      <dgm:prSet presAssocID="{3346FD20-5753-4C13-B05F-1D00E38C8128}" presName="node" presStyleLbl="node1" presStyleIdx="1" presStyleCnt="5" custScaleX="245256" custScaleY="195578" custRadScaleRad="141068" custRadScaleInc="25433">
        <dgm:presLayoutVars>
          <dgm:bulletEnabled val="1"/>
        </dgm:presLayoutVars>
      </dgm:prSet>
      <dgm:spPr/>
    </dgm:pt>
    <dgm:pt modelId="{95A96FA9-BB3E-40E8-BBE0-EA15BC94C8C1}" type="pres">
      <dgm:prSet presAssocID="{3346FD20-5753-4C13-B05F-1D00E38C8128}" presName="dummy" presStyleCnt="0"/>
      <dgm:spPr/>
    </dgm:pt>
    <dgm:pt modelId="{1647E007-9EEE-4733-A729-2209A2F728C3}" type="pres">
      <dgm:prSet presAssocID="{D65D271E-7EC4-4049-9DB6-02373930D8D2}" presName="sibTrans" presStyleLbl="sibTrans2D1" presStyleIdx="1" presStyleCnt="5"/>
      <dgm:spPr/>
    </dgm:pt>
    <dgm:pt modelId="{933947EE-BAB5-4DC1-89AD-1A6FC11B0E52}" type="pres">
      <dgm:prSet presAssocID="{26184F24-9EA8-4C71-8FB8-8D0F1C007E68}" presName="node" presStyleLbl="node1" presStyleIdx="2" presStyleCnt="5" custScaleX="294042" custScaleY="109311" custRadScaleRad="131136" custRadScaleInc="-82258">
        <dgm:presLayoutVars>
          <dgm:bulletEnabled val="1"/>
        </dgm:presLayoutVars>
      </dgm:prSet>
      <dgm:spPr/>
    </dgm:pt>
    <dgm:pt modelId="{ABD5EFAB-AC55-409A-9790-D5EC412FD585}" type="pres">
      <dgm:prSet presAssocID="{26184F24-9EA8-4C71-8FB8-8D0F1C007E68}" presName="dummy" presStyleCnt="0"/>
      <dgm:spPr/>
    </dgm:pt>
    <dgm:pt modelId="{DD88660F-7FC1-43E1-BCCD-47A8D63700F5}" type="pres">
      <dgm:prSet presAssocID="{ABEBDE6F-83A4-4B00-B853-33CC96491DA8}" presName="sibTrans" presStyleLbl="sibTrans2D1" presStyleIdx="2" presStyleCnt="5" custLinFactNeighborX="-6562" custLinFactNeighborY="-46017"/>
      <dgm:spPr/>
    </dgm:pt>
    <dgm:pt modelId="{7C24F134-B38D-48F6-B7B2-EBC8E0B48B1E}" type="pres">
      <dgm:prSet presAssocID="{5E37D49D-088B-4256-817A-BF3AE1F76A12}" presName="node" presStyleLbl="node1" presStyleIdx="3" presStyleCnt="5" custScaleX="315605" custScaleY="114165" custRadScaleRad="124633" custRadScaleInc="77451">
        <dgm:presLayoutVars>
          <dgm:bulletEnabled val="1"/>
        </dgm:presLayoutVars>
      </dgm:prSet>
      <dgm:spPr/>
    </dgm:pt>
    <dgm:pt modelId="{4CC328B5-DEBD-4A7E-9A5C-47C99A816328}" type="pres">
      <dgm:prSet presAssocID="{5E37D49D-088B-4256-817A-BF3AE1F76A12}" presName="dummy" presStyleCnt="0"/>
      <dgm:spPr/>
    </dgm:pt>
    <dgm:pt modelId="{16BA6971-8705-436F-A5B9-C91773437B86}" type="pres">
      <dgm:prSet presAssocID="{67D8E0C6-A242-418D-935E-84EEFB4C5283}" presName="sibTrans" presStyleLbl="sibTrans2D1" presStyleIdx="3" presStyleCnt="5"/>
      <dgm:spPr/>
    </dgm:pt>
    <dgm:pt modelId="{7884662D-7DE3-4672-8EB1-0FF0647B4668}" type="pres">
      <dgm:prSet presAssocID="{FB6BACC9-D289-4869-A454-CA06EBA30F62}" presName="node" presStyleLbl="node1" presStyleIdx="4" presStyleCnt="5" custScaleX="249804" custScaleY="195577" custRadScaleRad="166176" custRadScaleInc="-33008">
        <dgm:presLayoutVars>
          <dgm:bulletEnabled val="1"/>
        </dgm:presLayoutVars>
      </dgm:prSet>
      <dgm:spPr/>
    </dgm:pt>
    <dgm:pt modelId="{2A5AEF0D-150F-4440-BFC0-CB1F7E64118C}" type="pres">
      <dgm:prSet presAssocID="{FB6BACC9-D289-4869-A454-CA06EBA30F62}" presName="dummy" presStyleCnt="0"/>
      <dgm:spPr/>
    </dgm:pt>
    <dgm:pt modelId="{BFDD59D7-6467-440E-87EC-3CD94844C73C}" type="pres">
      <dgm:prSet presAssocID="{ACBDC155-58E4-4E5F-8807-FDFAD2C3AAEC}" presName="sibTrans" presStyleLbl="sibTrans2D1" presStyleIdx="4" presStyleCnt="5"/>
      <dgm:spPr/>
    </dgm:pt>
  </dgm:ptLst>
  <dgm:cxnLst>
    <dgm:cxn modelId="{4FC7FB1F-6591-402B-86BC-C81BF6B63E77}" type="presOf" srcId="{D65D271E-7EC4-4049-9DB6-02373930D8D2}" destId="{1647E007-9EEE-4733-A729-2209A2F728C3}" srcOrd="0" destOrd="0" presId="urn:microsoft.com/office/officeart/2005/8/layout/radial6"/>
    <dgm:cxn modelId="{6178D430-CA55-4BE3-A159-B2075880C8A5}" srcId="{C6FBEAD0-5617-4D2D-BBC4-CEE5DD749330}" destId="{D073AF26-9337-404D-9F82-6D872E71AB00}" srcOrd="0" destOrd="0" parTransId="{06E1F128-C44E-4D1F-AEA2-29F985A6278B}" sibTransId="{5E0CCDEE-A751-4972-AD46-7C0A4016DBEF}"/>
    <dgm:cxn modelId="{AD05073A-6AF8-4F9B-A81D-BC7820922CFC}" type="presOf" srcId="{ACBDC155-58E4-4E5F-8807-FDFAD2C3AAEC}" destId="{BFDD59D7-6467-440E-87EC-3CD94844C73C}" srcOrd="0" destOrd="0" presId="urn:microsoft.com/office/officeart/2005/8/layout/radial6"/>
    <dgm:cxn modelId="{6CA8535F-01D7-4A4A-9B68-092014015608}" type="presOf" srcId="{B27B9D50-0B80-4D60-BC2B-13F1B1898ED5}" destId="{1E693E2D-37B6-43C4-B3C3-71CA48A66D08}" srcOrd="0" destOrd="0" presId="urn:microsoft.com/office/officeart/2005/8/layout/radial6"/>
    <dgm:cxn modelId="{AE700F64-634A-4D67-9ADE-6E6517B6E23F}" srcId="{D073AF26-9337-404D-9F82-6D872E71AB00}" destId="{5E37D49D-088B-4256-817A-BF3AE1F76A12}" srcOrd="3" destOrd="0" parTransId="{F13F15FB-7FD0-44E6-B4E8-77A210144D68}" sibTransId="{67D8E0C6-A242-418D-935E-84EEFB4C5283}"/>
    <dgm:cxn modelId="{7E2D0B67-62F9-4470-AC50-57F6D81C5247}" type="presOf" srcId="{5E37D49D-088B-4256-817A-BF3AE1F76A12}" destId="{7C24F134-B38D-48F6-B7B2-EBC8E0B48B1E}" srcOrd="0" destOrd="0" presId="urn:microsoft.com/office/officeart/2005/8/layout/radial6"/>
    <dgm:cxn modelId="{500CA46B-5962-4CB1-8D65-089745C5C6C2}" type="presOf" srcId="{26184F24-9EA8-4C71-8FB8-8D0F1C007E68}" destId="{933947EE-BAB5-4DC1-89AD-1A6FC11B0E52}" srcOrd="0" destOrd="0" presId="urn:microsoft.com/office/officeart/2005/8/layout/radial6"/>
    <dgm:cxn modelId="{10329E4E-62A9-4893-A9F9-89F1695B0795}" type="presOf" srcId="{3346FD20-5753-4C13-B05F-1D00E38C8128}" destId="{BB6540B0-B10E-4FFB-BA89-74DD834BECA3}" srcOrd="0" destOrd="0" presId="urn:microsoft.com/office/officeart/2005/8/layout/radial6"/>
    <dgm:cxn modelId="{BDBF6170-560A-4D88-9408-D917DE52D6E8}" type="presOf" srcId="{67D8E0C6-A242-418D-935E-84EEFB4C5283}" destId="{16BA6971-8705-436F-A5B9-C91773437B86}" srcOrd="0" destOrd="0" presId="urn:microsoft.com/office/officeart/2005/8/layout/radial6"/>
    <dgm:cxn modelId="{2C1BCA7F-C370-47C5-BF98-7070CCD2E29B}" type="presOf" srcId="{C6FBEAD0-5617-4D2D-BBC4-CEE5DD749330}" destId="{1215AAB8-0F92-46E8-8F30-D21806445926}" srcOrd="0" destOrd="0" presId="urn:microsoft.com/office/officeart/2005/8/layout/radial6"/>
    <dgm:cxn modelId="{4ABFF99B-0882-4B9C-BA5A-233D1DDD9574}" type="presOf" srcId="{FB6BACC9-D289-4869-A454-CA06EBA30F62}" destId="{7884662D-7DE3-4672-8EB1-0FF0647B4668}" srcOrd="0" destOrd="0" presId="urn:microsoft.com/office/officeart/2005/8/layout/radial6"/>
    <dgm:cxn modelId="{1B8F8DAF-D796-4D6F-B3B5-565F60C62771}" srcId="{D073AF26-9337-404D-9F82-6D872E71AB00}" destId="{31CDA30E-EC7C-4556-B0BF-792B15A128D2}" srcOrd="0" destOrd="0" parTransId="{115C2354-3316-44A0-90BF-9ED0149220DF}" sibTransId="{B27B9D50-0B80-4D60-BC2B-13F1B1898ED5}"/>
    <dgm:cxn modelId="{051A66B1-7966-4281-81CE-B5D36454D610}" srcId="{D073AF26-9337-404D-9F82-6D872E71AB00}" destId="{3346FD20-5753-4C13-B05F-1D00E38C8128}" srcOrd="1" destOrd="0" parTransId="{6EBF7215-D38A-415A-85D1-942EA8B98A25}" sibTransId="{D65D271E-7EC4-4049-9DB6-02373930D8D2}"/>
    <dgm:cxn modelId="{928DCDC1-C1CD-49B1-9123-088B62F5672C}" type="presOf" srcId="{D073AF26-9337-404D-9F82-6D872E71AB00}" destId="{9F81573C-20DB-4AE0-B508-42E8B3C02D91}" srcOrd="0" destOrd="0" presId="urn:microsoft.com/office/officeart/2005/8/layout/radial6"/>
    <dgm:cxn modelId="{3A54A3D7-7952-4DCB-A5AA-FA26B8006386}" srcId="{D073AF26-9337-404D-9F82-6D872E71AB00}" destId="{FB6BACC9-D289-4869-A454-CA06EBA30F62}" srcOrd="4" destOrd="0" parTransId="{41BD9A1F-F1A1-4F81-9EEC-1508568E09E8}" sibTransId="{ACBDC155-58E4-4E5F-8807-FDFAD2C3AAEC}"/>
    <dgm:cxn modelId="{E4EC54D8-488A-4FC0-AF01-431212D04C10}" type="presOf" srcId="{ABEBDE6F-83A4-4B00-B853-33CC96491DA8}" destId="{DD88660F-7FC1-43E1-BCCD-47A8D63700F5}" srcOrd="0" destOrd="0" presId="urn:microsoft.com/office/officeart/2005/8/layout/radial6"/>
    <dgm:cxn modelId="{1347E2E3-3713-4CB5-BA5F-58CF65F915D3}" srcId="{D073AF26-9337-404D-9F82-6D872E71AB00}" destId="{26184F24-9EA8-4C71-8FB8-8D0F1C007E68}" srcOrd="2" destOrd="0" parTransId="{7E736971-9FD6-47BF-A2D6-73D159EB11F1}" sibTransId="{ABEBDE6F-83A4-4B00-B853-33CC96491DA8}"/>
    <dgm:cxn modelId="{56EC22ED-4F44-40E1-AA76-50873354AB6D}" type="presOf" srcId="{31CDA30E-EC7C-4556-B0BF-792B15A128D2}" destId="{819B7984-ADE4-4818-AF59-ADD7D141C4A5}" srcOrd="0" destOrd="0" presId="urn:microsoft.com/office/officeart/2005/8/layout/radial6"/>
    <dgm:cxn modelId="{EFEFF56B-799B-4C7B-AA9E-3CF73D41CAA8}" type="presParOf" srcId="{1215AAB8-0F92-46E8-8F30-D21806445926}" destId="{9F81573C-20DB-4AE0-B508-42E8B3C02D91}" srcOrd="0" destOrd="0" presId="urn:microsoft.com/office/officeart/2005/8/layout/radial6"/>
    <dgm:cxn modelId="{756BB8F0-C28F-4800-B556-7F1A1E752EC1}" type="presParOf" srcId="{1215AAB8-0F92-46E8-8F30-D21806445926}" destId="{819B7984-ADE4-4818-AF59-ADD7D141C4A5}" srcOrd="1" destOrd="0" presId="urn:microsoft.com/office/officeart/2005/8/layout/radial6"/>
    <dgm:cxn modelId="{54A9C4C3-7BFE-4061-B298-35A8222C5A00}" type="presParOf" srcId="{1215AAB8-0F92-46E8-8F30-D21806445926}" destId="{DB08579C-5978-4C6B-A736-801640C8740B}" srcOrd="2" destOrd="0" presId="urn:microsoft.com/office/officeart/2005/8/layout/radial6"/>
    <dgm:cxn modelId="{7B164312-E549-406F-9535-96CB920935EC}" type="presParOf" srcId="{1215AAB8-0F92-46E8-8F30-D21806445926}" destId="{1E693E2D-37B6-43C4-B3C3-71CA48A66D08}" srcOrd="3" destOrd="0" presId="urn:microsoft.com/office/officeart/2005/8/layout/radial6"/>
    <dgm:cxn modelId="{088D384F-29C7-4B9F-8ECC-04F6B58ACD57}" type="presParOf" srcId="{1215AAB8-0F92-46E8-8F30-D21806445926}" destId="{BB6540B0-B10E-4FFB-BA89-74DD834BECA3}" srcOrd="4" destOrd="0" presId="urn:microsoft.com/office/officeart/2005/8/layout/radial6"/>
    <dgm:cxn modelId="{7AE7F41A-2D6E-4F84-BEE8-A597816F62B5}" type="presParOf" srcId="{1215AAB8-0F92-46E8-8F30-D21806445926}" destId="{95A96FA9-BB3E-40E8-BBE0-EA15BC94C8C1}" srcOrd="5" destOrd="0" presId="urn:microsoft.com/office/officeart/2005/8/layout/radial6"/>
    <dgm:cxn modelId="{22915CE7-FF1D-46E9-853F-6DB191B85AF3}" type="presParOf" srcId="{1215AAB8-0F92-46E8-8F30-D21806445926}" destId="{1647E007-9EEE-4733-A729-2209A2F728C3}" srcOrd="6" destOrd="0" presId="urn:microsoft.com/office/officeart/2005/8/layout/radial6"/>
    <dgm:cxn modelId="{A9C4296C-92AD-4325-859C-D0FD90069824}" type="presParOf" srcId="{1215AAB8-0F92-46E8-8F30-D21806445926}" destId="{933947EE-BAB5-4DC1-89AD-1A6FC11B0E52}" srcOrd="7" destOrd="0" presId="urn:microsoft.com/office/officeart/2005/8/layout/radial6"/>
    <dgm:cxn modelId="{26881F37-624E-43AC-A545-7A7362D545FC}" type="presParOf" srcId="{1215AAB8-0F92-46E8-8F30-D21806445926}" destId="{ABD5EFAB-AC55-409A-9790-D5EC412FD585}" srcOrd="8" destOrd="0" presId="urn:microsoft.com/office/officeart/2005/8/layout/radial6"/>
    <dgm:cxn modelId="{A157E8C4-3344-4272-AD91-0CFB0A959F27}" type="presParOf" srcId="{1215AAB8-0F92-46E8-8F30-D21806445926}" destId="{DD88660F-7FC1-43E1-BCCD-47A8D63700F5}" srcOrd="9" destOrd="0" presId="urn:microsoft.com/office/officeart/2005/8/layout/radial6"/>
    <dgm:cxn modelId="{88A761F4-33E2-43AE-9FB1-A40B8D38488A}" type="presParOf" srcId="{1215AAB8-0F92-46E8-8F30-D21806445926}" destId="{7C24F134-B38D-48F6-B7B2-EBC8E0B48B1E}" srcOrd="10" destOrd="0" presId="urn:microsoft.com/office/officeart/2005/8/layout/radial6"/>
    <dgm:cxn modelId="{AB855272-6E3E-49CC-A8A1-F494113A3790}" type="presParOf" srcId="{1215AAB8-0F92-46E8-8F30-D21806445926}" destId="{4CC328B5-DEBD-4A7E-9A5C-47C99A816328}" srcOrd="11" destOrd="0" presId="urn:microsoft.com/office/officeart/2005/8/layout/radial6"/>
    <dgm:cxn modelId="{3061F17C-B241-4A71-9751-4765356482CF}" type="presParOf" srcId="{1215AAB8-0F92-46E8-8F30-D21806445926}" destId="{16BA6971-8705-436F-A5B9-C91773437B86}" srcOrd="12" destOrd="0" presId="urn:microsoft.com/office/officeart/2005/8/layout/radial6"/>
    <dgm:cxn modelId="{66343B90-9C9D-420D-ABA0-8B33B9D55528}" type="presParOf" srcId="{1215AAB8-0F92-46E8-8F30-D21806445926}" destId="{7884662D-7DE3-4672-8EB1-0FF0647B4668}" srcOrd="13" destOrd="0" presId="urn:microsoft.com/office/officeart/2005/8/layout/radial6"/>
    <dgm:cxn modelId="{6F9F7E53-9F61-4D1C-8892-204D61BA5BB0}" type="presParOf" srcId="{1215AAB8-0F92-46E8-8F30-D21806445926}" destId="{2A5AEF0D-150F-4440-BFC0-CB1F7E64118C}" srcOrd="14" destOrd="0" presId="urn:microsoft.com/office/officeart/2005/8/layout/radial6"/>
    <dgm:cxn modelId="{D7990FBB-B4FC-4B2A-B949-78980C1E6BA3}" type="presParOf" srcId="{1215AAB8-0F92-46E8-8F30-D21806445926}" destId="{BFDD59D7-6467-440E-87EC-3CD94844C73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59D7-6467-440E-87EC-3CD94844C73C}">
      <dsp:nvSpPr>
        <dsp:cNvPr id="0" name=""/>
        <dsp:cNvSpPr/>
      </dsp:nvSpPr>
      <dsp:spPr>
        <a:xfrm>
          <a:off x="1633347" y="388536"/>
          <a:ext cx="4202947" cy="4202947"/>
        </a:xfrm>
        <a:prstGeom prst="blockArc">
          <a:avLst>
            <a:gd name="adj1" fmla="val 11584567"/>
            <a:gd name="adj2" fmla="val 17993757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A6971-8705-436F-A5B9-C91773437B86}">
      <dsp:nvSpPr>
        <dsp:cNvPr id="0" name=""/>
        <dsp:cNvSpPr/>
      </dsp:nvSpPr>
      <dsp:spPr>
        <a:xfrm>
          <a:off x="1678911" y="101312"/>
          <a:ext cx="4202947" cy="4202947"/>
        </a:xfrm>
        <a:prstGeom prst="blockArc">
          <a:avLst>
            <a:gd name="adj1" fmla="val 6724863"/>
            <a:gd name="adj2" fmla="val 1109712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8660F-7FC1-43E1-BCCD-47A8D63700F5}">
      <dsp:nvSpPr>
        <dsp:cNvPr id="0" name=""/>
        <dsp:cNvSpPr/>
      </dsp:nvSpPr>
      <dsp:spPr>
        <a:xfrm>
          <a:off x="2670697" y="-110630"/>
          <a:ext cx="4407571" cy="4407571"/>
        </a:xfrm>
        <a:prstGeom prst="blockArc">
          <a:avLst>
            <a:gd name="adj1" fmla="val 26211"/>
            <a:gd name="adj2" fmla="val 10826211"/>
            <a:gd name="adj3" fmla="val 44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7E007-9EEE-4733-A729-2209A2F728C3}">
      <dsp:nvSpPr>
        <dsp:cNvPr id="0" name=""/>
        <dsp:cNvSpPr/>
      </dsp:nvSpPr>
      <dsp:spPr>
        <a:xfrm>
          <a:off x="3855663" y="500153"/>
          <a:ext cx="4202947" cy="4202947"/>
        </a:xfrm>
        <a:prstGeom prst="blockArc">
          <a:avLst>
            <a:gd name="adj1" fmla="val 20622160"/>
            <a:gd name="adj2" fmla="val 290693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93E2D-37B6-43C4-B3C3-71CA48A66D08}">
      <dsp:nvSpPr>
        <dsp:cNvPr id="0" name=""/>
        <dsp:cNvSpPr/>
      </dsp:nvSpPr>
      <dsp:spPr>
        <a:xfrm>
          <a:off x="3809285" y="307414"/>
          <a:ext cx="4202947" cy="4202947"/>
        </a:xfrm>
        <a:prstGeom prst="blockArc">
          <a:avLst>
            <a:gd name="adj1" fmla="val 14150034"/>
            <a:gd name="adj2" fmla="val 2095428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1573C-20DB-4AE0-B508-42E8B3C02D91}">
      <dsp:nvSpPr>
        <dsp:cNvPr id="0" name=""/>
        <dsp:cNvSpPr/>
      </dsp:nvSpPr>
      <dsp:spPr>
        <a:xfrm>
          <a:off x="3736377" y="964940"/>
          <a:ext cx="2820252" cy="21212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জসীম</a:t>
          </a:r>
          <a:r>
            <a:rPr lang="en-US" sz="32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উ</a:t>
          </a:r>
          <a:r>
            <a:rPr lang="bn-BD" sz="32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দ্‌দীন</a:t>
          </a:r>
          <a:endParaRPr lang="en-US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4149393" y="1275592"/>
        <a:ext cx="1994220" cy="1499958"/>
      </dsp:txXfrm>
    </dsp:sp>
    <dsp:sp modelId="{819B7984-ADE4-4818-AF59-ADD7D141C4A5}">
      <dsp:nvSpPr>
        <dsp:cNvPr id="0" name=""/>
        <dsp:cNvSpPr/>
      </dsp:nvSpPr>
      <dsp:spPr>
        <a:xfrm>
          <a:off x="2733529" y="190004"/>
          <a:ext cx="4048854" cy="1040852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জন্মঃ ১৯০৩ ইং সালে ফরিদপুর জেলার তাম্বুলখানা গ্রামে</a:t>
          </a:r>
          <a:r>
            <a:rPr lang="bn-BD" sz="2000" kern="1200" dirty="0"/>
            <a:t>।</a:t>
          </a:r>
          <a:endParaRPr lang="en-US" sz="2000" kern="1200" dirty="0"/>
        </a:p>
      </dsp:txBody>
      <dsp:txXfrm>
        <a:off x="3326470" y="342433"/>
        <a:ext cx="2862972" cy="735994"/>
      </dsp:txXfrm>
    </dsp:sp>
    <dsp:sp modelId="{BB6540B0-B10E-4FFB-BA89-74DD834BECA3}">
      <dsp:nvSpPr>
        <dsp:cNvPr id="0" name=""/>
        <dsp:cNvSpPr/>
      </dsp:nvSpPr>
      <dsp:spPr>
        <a:xfrm>
          <a:off x="6267103" y="701600"/>
          <a:ext cx="3320567" cy="2647967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কাবয়গ্রন্থঃ নকশী কাঁথার মাঠ, সোজন বাদিয়ার ঘাট, রাখালী, বালুচর, হাসু, এক ।পয়সার বাঁশি ইত্যাদি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53389" y="1089386"/>
        <a:ext cx="2347995" cy="1872395"/>
      </dsp:txXfrm>
    </dsp:sp>
    <dsp:sp modelId="{933947EE-BAB5-4DC1-89AD-1A6FC11B0E52}">
      <dsp:nvSpPr>
        <dsp:cNvPr id="0" name=""/>
        <dsp:cNvSpPr/>
      </dsp:nvSpPr>
      <dsp:spPr>
        <a:xfrm>
          <a:off x="5328144" y="3397827"/>
          <a:ext cx="3981090" cy="1479982"/>
        </a:xfrm>
        <a:prstGeom prst="ellipse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তাঁর নকশী কাঁথার মাঠ কাব্যটি বিভিন্ন বিদেশী ভাষায় অনূদিত হয়েছে।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1161" y="3614565"/>
        <a:ext cx="2815056" cy="1046506"/>
      </dsp:txXfrm>
    </dsp:sp>
    <dsp:sp modelId="{7C24F134-B38D-48F6-B7B2-EBC8E0B48B1E}">
      <dsp:nvSpPr>
        <dsp:cNvPr id="0" name=""/>
        <dsp:cNvSpPr/>
      </dsp:nvSpPr>
      <dsp:spPr>
        <a:xfrm>
          <a:off x="872208" y="3332106"/>
          <a:ext cx="4273036" cy="1545701"/>
        </a:xfrm>
        <a:prstGeom prst="ellipse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মৃত্যুঃ ১৯৭৬ ইং সালের ১৪ই মার্চ কবি ঢাকায় মৃত্যুবরণ করেন</a:t>
          </a:r>
          <a:r>
            <a:rPr lang="bn-BD" sz="2000" kern="1200" dirty="0"/>
            <a:t>।  </a:t>
          </a:r>
          <a:endParaRPr lang="en-US" sz="2000" kern="1200" dirty="0"/>
        </a:p>
      </dsp:txBody>
      <dsp:txXfrm>
        <a:off x="1497980" y="3558469"/>
        <a:ext cx="3021492" cy="1092975"/>
      </dsp:txXfrm>
    </dsp:sp>
    <dsp:sp modelId="{7884662D-7DE3-4672-8EB1-0FF0647B4668}">
      <dsp:nvSpPr>
        <dsp:cNvPr id="0" name=""/>
        <dsp:cNvSpPr/>
      </dsp:nvSpPr>
      <dsp:spPr>
        <a:xfrm>
          <a:off x="44242" y="701611"/>
          <a:ext cx="3382144" cy="2647954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9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বিশ্বভারতী বিশ্ববিদ্যালয় কবি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জসীম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উ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দ্‌দীনকে  সন্মান্সূচক ডি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লিট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ডিগ্রি প্রদান করে।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9546" y="1089395"/>
        <a:ext cx="2391536" cy="187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837BC-8D5F-451D-BCB0-2DD2E8B2219F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848EB-5194-4D38-BAF6-DAD523C1C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5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9AC3-4E03-463F-832C-64409EA3AF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52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66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1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28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75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5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6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1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42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24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0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0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03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3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29E76A-533D-4CDC-B7AF-42588FDBFA9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AF09B3-02C7-4DB8-BE8C-5721B550F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9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  <p:sldLayoutId id="2147484619" r:id="rId14"/>
    <p:sldLayoutId id="2147484620" r:id="rId15"/>
    <p:sldLayoutId id="2147484621" r:id="rId16"/>
    <p:sldLayoutId id="21474846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fif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005A67-FDD0-467B-AC2E-DDAF2CF98895}"/>
              </a:ext>
            </a:extLst>
          </p:cNvPr>
          <p:cNvSpPr txBox="1"/>
          <p:nvPr/>
        </p:nvSpPr>
        <p:spPr>
          <a:xfrm>
            <a:off x="670157" y="664011"/>
            <a:ext cx="7284141" cy="5529977"/>
          </a:xfrm>
          <a:prstGeom prst="rect">
            <a:avLst/>
          </a:prstGeom>
          <a:solidFill>
            <a:srgbClr val="6600CC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prstTxWarp prst="textTriangle">
              <a:avLst>
                <a:gd name="adj" fmla="val 41859"/>
              </a:avLst>
            </a:prstTxWarp>
            <a:spAutoFit/>
          </a:bodyPr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Dimla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Secondary &amp; Higher Secondary</a:t>
            </a:r>
          </a:p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Online School</a:t>
            </a:r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242D0-27C9-4539-B252-5EDC3282E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98" y="664011"/>
            <a:ext cx="3567545" cy="55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4124" y="657949"/>
            <a:ext cx="396239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87B09-3B73-4B4F-86AA-0018B4657A5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815927" y="1673611"/>
            <a:ext cx="10564836" cy="4305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7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D76B68-279B-4F37-A37B-F4C1C4516A54}"/>
              </a:ext>
            </a:extLst>
          </p:cNvPr>
          <p:cNvSpPr txBox="1"/>
          <p:nvPr/>
        </p:nvSpPr>
        <p:spPr>
          <a:xfrm>
            <a:off x="2095500" y="1149171"/>
            <a:ext cx="8305799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পল্লিজননী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দ্‌দীনের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২।কবি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দ্‌দীনের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5-Point Star 2">
            <a:extLst>
              <a:ext uri="{FF2B5EF4-FFF2-40B4-BE49-F238E27FC236}">
                <a16:creationId xmlns:a16="http://schemas.microsoft.com/office/drawing/2014/main" id="{B0BC2764-C8F7-48B4-B9F8-5CE03B4C38F8}"/>
              </a:ext>
            </a:extLst>
          </p:cNvPr>
          <p:cNvSpPr/>
          <p:nvPr/>
        </p:nvSpPr>
        <p:spPr>
          <a:xfrm>
            <a:off x="1409700" y="4283323"/>
            <a:ext cx="6858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2">
            <a:extLst>
              <a:ext uri="{FF2B5EF4-FFF2-40B4-BE49-F238E27FC236}">
                <a16:creationId xmlns:a16="http://schemas.microsoft.com/office/drawing/2014/main" id="{F85A5803-1A6D-43CF-BBCA-ACBE87529FE5}"/>
              </a:ext>
            </a:extLst>
          </p:cNvPr>
          <p:cNvSpPr/>
          <p:nvPr/>
        </p:nvSpPr>
        <p:spPr>
          <a:xfrm>
            <a:off x="1409700" y="4930462"/>
            <a:ext cx="6858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8058EFC-1CB8-4C43-87D5-BB825A06319E}"/>
              </a:ext>
            </a:extLst>
          </p:cNvPr>
          <p:cNvSpPr/>
          <p:nvPr/>
        </p:nvSpPr>
        <p:spPr>
          <a:xfrm>
            <a:off x="1071707" y="1255709"/>
            <a:ext cx="904436" cy="680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DCB8A73-3CA2-4F85-BBF1-4241FCA1870C}"/>
              </a:ext>
            </a:extLst>
          </p:cNvPr>
          <p:cNvSpPr/>
          <p:nvPr/>
        </p:nvSpPr>
        <p:spPr>
          <a:xfrm>
            <a:off x="1104901" y="2222695"/>
            <a:ext cx="904436" cy="680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87849-B46E-4FE5-A044-F96303233C04}"/>
              </a:ext>
            </a:extLst>
          </p:cNvPr>
          <p:cNvSpPr txBox="1"/>
          <p:nvPr/>
        </p:nvSpPr>
        <p:spPr>
          <a:xfrm>
            <a:off x="2306516" y="3776300"/>
            <a:ext cx="5894364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উত্তরগুলো মিলিয়ে 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–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67300" y="620628"/>
            <a:ext cx="2057400" cy="728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85C86-EC7C-463D-B56B-947524F94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8" y="1530026"/>
            <a:ext cx="10396023" cy="467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1149" y="731959"/>
            <a:ext cx="2855741" cy="633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AB57F-E61B-4C72-87ED-651460802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13" y="1533378"/>
            <a:ext cx="10592973" cy="4659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6300" y="921234"/>
            <a:ext cx="2819400" cy="5408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ের অর্থ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905001"/>
            <a:ext cx="2133600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আন্ধার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657601"/>
            <a:ext cx="2286000" cy="584775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মশক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334001"/>
            <a:ext cx="2057400" cy="584775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1905001"/>
            <a:ext cx="2057400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3505201"/>
            <a:ext cx="2057400" cy="58477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মশা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7700" y="5303222"/>
            <a:ext cx="1981200" cy="646331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62325"/>
            <a:ext cx="2971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72038"/>
            <a:ext cx="2971800" cy="1180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37761"/>
            <a:ext cx="2743200" cy="1227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00" y="766036"/>
            <a:ext cx="10667999" cy="5325928"/>
            <a:chOff x="374073" y="497627"/>
            <a:chExt cx="10667999" cy="53259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02" y="1612155"/>
              <a:ext cx="5067940" cy="30826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2602103" y="497627"/>
              <a:ext cx="5067940" cy="769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4073" y="4890655"/>
              <a:ext cx="10667999" cy="93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itchFamily="2" charset="2"/>
                <a:buChar char="v"/>
              </a:pPr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আন্ধার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মাতা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মশক</a:t>
              </a:r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bn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গুলো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11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2819401"/>
            <a:ext cx="826770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দ্‌দীনের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কাব্যটি বিদেশী ভাষায় অনূদিত হয়েছে 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বিশ্ববিদ্যালয় 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দ্‌দীনকে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সম্মানসূচক কি ডিগ্রি প্রদান করেন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1723524" y="3086100"/>
            <a:ext cx="457200" cy="685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1795212" y="4219783"/>
            <a:ext cx="457200" cy="609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FCD00D77-5AFF-422E-AA3C-2C1C2037F98F}"/>
              </a:ext>
            </a:extLst>
          </p:cNvPr>
          <p:cNvSpPr/>
          <p:nvPr/>
        </p:nvSpPr>
        <p:spPr>
          <a:xfrm>
            <a:off x="2773312" y="1017639"/>
            <a:ext cx="6645376" cy="128310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9506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130" y="844959"/>
            <a:ext cx="4648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সন্তানের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মায়ের</a:t>
            </a:r>
            <a:r>
              <a:rPr lang="en-US" sz="2400" dirty="0"/>
              <a:t> </a:t>
            </a:r>
            <a:r>
              <a:rPr lang="en-US" sz="2400" dirty="0" err="1"/>
              <a:t>ভালোবাসা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3221502" y="1931963"/>
            <a:ext cx="8285870" cy="396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পল্লিজননী কবিতায় এক দুঃখিনী মায়ের সন্তানের প্রতি যে ভালোবাসা তার নিদর্শন পাওয়া যায়। হত দরিদ্র এ মায়ের সন্তান অসুস্থ হয়ে পড়ায় চিন্তার শেষ নেই। সারারাত রুগ্ন সন্তানের শিয়রে বসে থাকেন। মনে মনে সন্তানের সুস্থতা কামনায় পীরদরগায় মানত করেন।সন্তান হারানোর ভয়ে মায়ের মন যে সর্বদা ভীত । সন্তানের প্রতি মায়ের চিরন্তন ভালোবাসার বহিঃপ্রকাশ।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3" y="861646"/>
            <a:ext cx="2438400" cy="2567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20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85185E-6 L 3.5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5" y="2154479"/>
            <a:ext cx="10916528" cy="3985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741" y="718206"/>
            <a:ext cx="4676917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 </a:t>
            </a:r>
            <a:r>
              <a:rPr lang="bn-BD" sz="7200" dirty="0">
                <a:latin typeface="Nikosh2" panose="02000506000000020004" pitchFamily="2" charset="0"/>
                <a:cs typeface="Nikosh2" panose="02000506000000020004" pitchFamily="2" charset="0"/>
              </a:rPr>
              <a:t>বাড়ির কাজ</a:t>
            </a:r>
            <a:endParaRPr lang="en-US" sz="7200" dirty="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410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556453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maruf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8831"/>
            <a:ext cx="9144000" cy="36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9305" y="4654174"/>
            <a:ext cx="7924800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১.পান্ডুর গালে চুমো খায় মাতা। সারা গায়ে  দেয় হা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পারে যদি বুকে যত স্নেহ আছে ঢেলে দেয় তারি সাথ।’’ –এর আলোকে সন্তানের প্রতি মায়ের যে মমত্ববোধ ফুটে উঠেছে তা বর্ণনা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473591" y="4711393"/>
            <a:ext cx="8382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3973DF-E3A8-4A22-AFF0-F9005B88AF09}"/>
              </a:ext>
            </a:extLst>
          </p:cNvPr>
          <p:cNvSpPr txBox="1"/>
          <p:nvPr/>
        </p:nvSpPr>
        <p:spPr>
          <a:xfrm>
            <a:off x="6388423" y="5065024"/>
            <a:ext cx="517522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ফুলেল শুভেচ্ছা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DOEL\Desktop\marufa\H.A.R\lija 2.gif">
            <a:extLst>
              <a:ext uri="{FF2B5EF4-FFF2-40B4-BE49-F238E27FC236}">
                <a16:creationId xmlns:a16="http://schemas.microsoft.com/office/drawing/2014/main" id="{D3514258-000C-4DDC-AABA-E62E71C19C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0" y="5119904"/>
            <a:ext cx="5889674" cy="11470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814FED-05C0-4A1A-9DFE-B65500E63006}"/>
              </a:ext>
            </a:extLst>
          </p:cNvPr>
          <p:cNvSpPr/>
          <p:nvPr/>
        </p:nvSpPr>
        <p:spPr>
          <a:xfrm>
            <a:off x="628357" y="684980"/>
            <a:ext cx="1093528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02D0C-4002-44E4-94FC-2851C8512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0" y="1608310"/>
            <a:ext cx="10949353" cy="34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2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1" y="619432"/>
            <a:ext cx="10574592" cy="53831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601938" y="2127739"/>
            <a:ext cx="8001000" cy="31547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BD" sz="19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3">
            <a:extLst>
              <a:ext uri="{FF2B5EF4-FFF2-40B4-BE49-F238E27FC236}">
                <a16:creationId xmlns:a16="http://schemas.microsoft.com/office/drawing/2014/main" id="{BDE55492-289B-4B78-9197-A31E5A9140F1}"/>
              </a:ext>
            </a:extLst>
          </p:cNvPr>
          <p:cNvSpPr/>
          <p:nvPr/>
        </p:nvSpPr>
        <p:spPr>
          <a:xfrm flipH="1">
            <a:off x="6505073" y="2348336"/>
            <a:ext cx="533400" cy="35099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00B19-4C9D-48E3-8E92-D2870A9BD546}"/>
              </a:ext>
            </a:extLst>
          </p:cNvPr>
          <p:cNvSpPr txBox="1"/>
          <p:nvPr/>
        </p:nvSpPr>
        <p:spPr>
          <a:xfrm>
            <a:off x="7552091" y="3280581"/>
            <a:ext cx="4036808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বাংলা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শ্রেণীঃ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নবম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-দশম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সময়ঃ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০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মিনিট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১৮/0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9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/2020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খ্রিঃ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EBBCD-8AE5-416A-90C0-4477C45971B0}"/>
              </a:ext>
            </a:extLst>
          </p:cNvPr>
          <p:cNvSpPr txBox="1"/>
          <p:nvPr/>
        </p:nvSpPr>
        <p:spPr>
          <a:xfrm>
            <a:off x="5077326" y="999734"/>
            <a:ext cx="285549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9CE4E-14E8-4725-B378-14BF10285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1" y="676574"/>
            <a:ext cx="3363988" cy="26040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E15857-23AA-43DC-9917-3A403615439F}"/>
              </a:ext>
            </a:extLst>
          </p:cNvPr>
          <p:cNvSpPr/>
          <p:nvPr/>
        </p:nvSpPr>
        <p:spPr>
          <a:xfrm>
            <a:off x="603101" y="3319105"/>
            <a:ext cx="5083827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০১৭১৯১৬৫৪১৬</a:t>
            </a:r>
          </a:p>
          <a:p>
            <a:pPr algn="ctr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FAF1D2-7914-4E25-899C-C7C0F264F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838154"/>
            <a:ext cx="2074946" cy="228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48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7FF078-5BB1-4936-B79A-981C0A9C7BED}"/>
              </a:ext>
            </a:extLst>
          </p:cNvPr>
          <p:cNvSpPr txBox="1"/>
          <p:nvPr/>
        </p:nvSpPr>
        <p:spPr>
          <a:xfrm>
            <a:off x="2709111" y="599253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OEL\Desktop\SEQAEP\gororgari3.jpg">
            <a:extLst>
              <a:ext uri="{FF2B5EF4-FFF2-40B4-BE49-F238E27FC236}">
                <a16:creationId xmlns:a16="http://schemas.microsoft.com/office/drawing/2014/main" id="{797ED11F-8A5A-47E9-A183-35565EFE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359885"/>
            <a:ext cx="5265820" cy="20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D530B-EDE2-4EFE-816D-1888A1475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9886"/>
            <a:ext cx="5410201" cy="2085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C4832-814E-49FF-A901-663519364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3657601"/>
            <a:ext cx="5265820" cy="2486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C2B68-F631-421B-B7A2-F09016538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657601"/>
            <a:ext cx="5410201" cy="24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600" y="5257800"/>
            <a:ext cx="5943600" cy="707886"/>
          </a:xfrm>
          <a:prstGeom prst="rect">
            <a:avLst/>
          </a:prstGeom>
          <a:solidFill>
            <a:srgbClr val="FFFFFF"/>
          </a:solidFill>
          <a:ln w="762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সন্তা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কে বেশি ভালোবাসেন কে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541020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/ জননী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81200"/>
            <a:ext cx="4572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52800" y="685800"/>
            <a:ext cx="556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fld id="{232FE288-ABA7-4F82-BA5B-C2E30EB365B8}" type="slidenum">
              <a:rPr lang="en-US" sz="2400">
                <a:latin typeface="Siyam Rupali" pitchFamily="2" charset="0"/>
                <a:cs typeface="Siyam Rupali" pitchFamily="2" charset="0"/>
              </a:rPr>
              <a:pPr>
                <a:defRPr/>
              </a:pPr>
              <a:t>6</a:t>
            </a:fld>
            <a:endParaRPr lang="en-US" sz="240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0578" y="4712677"/>
            <a:ext cx="7772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?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685800"/>
            <a:ext cx="504825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55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50499" y="1014047"/>
            <a:ext cx="3123027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পল্লিজননী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16" y="1949714"/>
            <a:ext cx="4258235" cy="2059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C717A2-A43D-4F34-AFF9-51D37B9DF9EF}"/>
              </a:ext>
            </a:extLst>
          </p:cNvPr>
          <p:cNvSpPr/>
          <p:nvPr/>
        </p:nvSpPr>
        <p:spPr>
          <a:xfrm>
            <a:off x="6766334" y="4269489"/>
            <a:ext cx="2504212" cy="769441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উদদীন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CE9468-B59C-4A0D-8017-7C162481DAA5}"/>
              </a:ext>
            </a:extLst>
          </p:cNvPr>
          <p:cNvSpPr txBox="1"/>
          <p:nvPr/>
        </p:nvSpPr>
        <p:spPr>
          <a:xfrm>
            <a:off x="1874699" y="1721619"/>
            <a:ext cx="9258522" cy="38964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 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১।কবি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দ্‌দীনের সংক্ষিপ্ত পরিচয় বলতে পারবে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defTabSz="914400">
              <a:spcBef>
                <a:spcPct val="20000"/>
              </a:spcBef>
              <a:defRPr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কঠিন কঠিন শব্দের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অর্থ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ও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 পারবে ।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সুন্দর ভাবে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 defTabSz="914400">
              <a:spcBef>
                <a:spcPct val="20000"/>
              </a:spcBef>
              <a:defRPr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পল্লিজননী কবিতায় সন্তানের প্রতি মায়ের যে মমত্ববোধ ফুটে উঠেছে তা বর্ণনা করতে পারবে।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4089B06-637B-4262-8440-2F62F9E2350D}"/>
              </a:ext>
            </a:extLst>
          </p:cNvPr>
          <p:cNvSpPr/>
          <p:nvPr/>
        </p:nvSpPr>
        <p:spPr>
          <a:xfrm>
            <a:off x="1058777" y="2381804"/>
            <a:ext cx="770021" cy="394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6D6F22D-7449-448D-BDD4-14B820099B1D}"/>
              </a:ext>
            </a:extLst>
          </p:cNvPr>
          <p:cNvSpPr/>
          <p:nvPr/>
        </p:nvSpPr>
        <p:spPr>
          <a:xfrm>
            <a:off x="1081728" y="3088185"/>
            <a:ext cx="770021" cy="394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EFD1A15-581C-4A2A-9DCA-F61D5471DFE8}"/>
              </a:ext>
            </a:extLst>
          </p:cNvPr>
          <p:cNvSpPr/>
          <p:nvPr/>
        </p:nvSpPr>
        <p:spPr>
          <a:xfrm>
            <a:off x="1081728" y="3889407"/>
            <a:ext cx="770021" cy="385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FA0E52F-5179-4DDD-B666-0C3205E6F6D8}"/>
              </a:ext>
            </a:extLst>
          </p:cNvPr>
          <p:cNvSpPr/>
          <p:nvPr/>
        </p:nvSpPr>
        <p:spPr>
          <a:xfrm>
            <a:off x="1104678" y="4548372"/>
            <a:ext cx="770021" cy="385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6044FDB8-115B-460D-A8EE-82A31DA6AD6A}"/>
              </a:ext>
            </a:extLst>
          </p:cNvPr>
          <p:cNvSpPr/>
          <p:nvPr/>
        </p:nvSpPr>
        <p:spPr>
          <a:xfrm>
            <a:off x="4253132" y="674169"/>
            <a:ext cx="3685735" cy="98952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0000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8523121"/>
              </p:ext>
            </p:extLst>
          </p:nvPr>
        </p:nvGraphicFramePr>
        <p:xfrm>
          <a:off x="1055076" y="1403417"/>
          <a:ext cx="1015687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0412" y="576775"/>
            <a:ext cx="27590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1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470</TotalTime>
  <Words>472</Words>
  <Application>Microsoft Office PowerPoint</Application>
  <PresentationFormat>Widescreen</PresentationFormat>
  <Paragraphs>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Garamond</vt:lpstr>
      <vt:lpstr>Nikosh2</vt:lpstr>
      <vt:lpstr>NikoshBAN</vt:lpstr>
      <vt:lpstr>Siyam Rupali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src</cp:lastModifiedBy>
  <cp:revision>110</cp:revision>
  <dcterms:created xsi:type="dcterms:W3CDTF">2020-07-10T12:16:59Z</dcterms:created>
  <dcterms:modified xsi:type="dcterms:W3CDTF">2020-09-18T09:41:28Z</dcterms:modified>
</cp:coreProperties>
</file>