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86" r:id="rId4"/>
    <p:sldId id="276" r:id="rId5"/>
    <p:sldId id="263" r:id="rId6"/>
    <p:sldId id="260" r:id="rId7"/>
    <p:sldId id="277" r:id="rId8"/>
    <p:sldId id="285" r:id="rId9"/>
    <p:sldId id="280" r:id="rId10"/>
    <p:sldId id="281" r:id="rId11"/>
    <p:sldId id="278" r:id="rId12"/>
    <p:sldId id="282" r:id="rId13"/>
    <p:sldId id="284" r:id="rId14"/>
    <p:sldId id="283" r:id="rId15"/>
    <p:sldId id="279" r:id="rId16"/>
    <p:sldId id="273" r:id="rId17"/>
    <p:sldId id="275" r:id="rId18"/>
    <p:sldId id="265" r:id="rId19"/>
    <p:sldId id="262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61F86-44FF-4F47-9DC9-44C1BEEA4D1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4506-87C9-4018-A473-8AF3972F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4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0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5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76BB-DD1E-43F2-AB6F-49D90D856A2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C3198-333C-477A-B8B7-1C921EDC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8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2012"/>
            <a:ext cx="9144000" cy="6625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0030" y="0"/>
            <a:ext cx="7241085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39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95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D1E536-F4D2-47B5-A876-8A4299412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1148080"/>
            <a:ext cx="2895600" cy="5618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FFB97A96-B1A8-40A5-927C-63B28F61A683}"/>
                  </a:ext>
                </a:extLst>
              </p:cNvPr>
              <p:cNvSpPr/>
              <p:nvPr/>
            </p:nvSpPr>
            <p:spPr>
              <a:xfrm>
                <a:off x="1524000" y="1148080"/>
                <a:ext cx="6248400" cy="561847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এ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২১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-৭০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পেট্রোলিয়ামে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পেট্রোলিয়াম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ঞ্জিনে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জ্বালানি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গ্যসোলিন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FB97A96-B1A8-40A5-927C-63B28F61A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148080"/>
                <a:ext cx="6248400" cy="5618479"/>
              </a:xfrm>
              <a:prstGeom prst="roundRect">
                <a:avLst/>
              </a:prstGeom>
              <a:blipFill>
                <a:blip r:embed="rId3"/>
                <a:stretch>
                  <a:fillRect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xmlns="" id="{8E1887AE-1C10-4C2F-9C03-D7D1BD943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0440" y="91439"/>
            <a:ext cx="5151120" cy="965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ষ্য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AA74868-455D-4671-A958-3EFC9DEAED60}"/>
              </a:ext>
            </a:extLst>
          </p:cNvPr>
          <p:cNvSpPr/>
          <p:nvPr/>
        </p:nvSpPr>
        <p:spPr>
          <a:xfrm>
            <a:off x="2082188" y="1148080"/>
            <a:ext cx="3756963" cy="768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২.পেট্রোল(</a:t>
            </a:r>
            <a:r>
              <a:rPr lang="as-IN" sz="4000" b="1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D4D9380-6B29-4C30-B704-2DF9C06BF677}"/>
              </a:ext>
            </a:extLst>
          </p:cNvPr>
          <p:cNvSpPr/>
          <p:nvPr/>
        </p:nvSpPr>
        <p:spPr>
          <a:xfrm>
            <a:off x="9816029" y="2335575"/>
            <a:ext cx="851971" cy="4957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D75100E2-38A0-427D-A790-A7819009ABFF}"/>
                  </a:ext>
                </a:extLst>
              </p:cNvPr>
              <p:cNvSpPr/>
              <p:nvPr/>
            </p:nvSpPr>
            <p:spPr>
              <a:xfrm>
                <a:off x="1534160" y="1319740"/>
                <a:ext cx="6228080" cy="542907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এ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৭-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পেট্রোলিয়ামে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পেট্রোলিয়াম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জ্বালানি ও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োকেমিকেল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ায়নিক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অন্যান্য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অনেক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ব্যবহার্য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ৈরি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75100E2-38A0-427D-A790-A7819009A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60" y="1319740"/>
                <a:ext cx="6228080" cy="5429078"/>
              </a:xfrm>
              <a:prstGeom prst="roundRect">
                <a:avLst/>
              </a:prstGeom>
              <a:blipFill>
                <a:blip r:embed="rId2"/>
                <a:stretch>
                  <a:fillRect t="-224" b="-2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F6B62A-5108-46CA-A2C1-9CAE2E02F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369" y="1337481"/>
            <a:ext cx="2755631" cy="5429078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xmlns="" id="{B9429F25-E729-4FF7-9E42-1D9F78B88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88863"/>
            <a:ext cx="4572000" cy="982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ষ্য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DA6278F-E78E-4F6B-8396-08DB6CEBC5B2}"/>
              </a:ext>
            </a:extLst>
          </p:cNvPr>
          <p:cNvSpPr/>
          <p:nvPr/>
        </p:nvSpPr>
        <p:spPr>
          <a:xfrm>
            <a:off x="2192356" y="1337481"/>
            <a:ext cx="1886699" cy="6720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৩.ন্যাপথা: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EE8D4E5-82DC-4723-8617-84D5A19DA301}"/>
              </a:ext>
            </a:extLst>
          </p:cNvPr>
          <p:cNvSpPr/>
          <p:nvPr/>
        </p:nvSpPr>
        <p:spPr>
          <a:xfrm>
            <a:off x="9849080" y="2952520"/>
            <a:ext cx="818920" cy="476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948930-517C-4271-B69B-E9A6748F8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369" y="1117599"/>
            <a:ext cx="2755631" cy="56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2C6357CA-FC75-4469-8430-DEA12DEDAC13}"/>
                  </a:ext>
                </a:extLst>
              </p:cNvPr>
              <p:cNvSpPr/>
              <p:nvPr/>
            </p:nvSpPr>
            <p:spPr>
              <a:xfrm>
                <a:off x="1523999" y="1117599"/>
                <a:ext cx="6289041" cy="564895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এ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১২১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-১৭০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১-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পেট্রোলিয়ামে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পেট্রোলিয়াম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পেট্টোলিয়ামের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ংশকে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জেট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ইঞ্জিনের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জ্বালানি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C6357CA-FC75-4469-8430-DEA12DEDA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1117599"/>
                <a:ext cx="6289041" cy="5648959"/>
              </a:xfrm>
              <a:prstGeom prst="roundRect">
                <a:avLst/>
              </a:prstGeom>
              <a:blipFill>
                <a:blip r:embed="rId3"/>
                <a:stretch>
                  <a:fillRect b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5">
            <a:extLst>
              <a:ext uri="{FF2B5EF4-FFF2-40B4-BE49-F238E27FC236}">
                <a16:creationId xmlns:a16="http://schemas.microsoft.com/office/drawing/2014/main" xmlns="" id="{6A68E399-4DC0-431B-84CF-945009632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2080" y="91441"/>
            <a:ext cx="4307840" cy="9448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ষ্য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69F181C-E5FD-4AF1-95C9-126133B6149E}"/>
              </a:ext>
            </a:extLst>
          </p:cNvPr>
          <p:cNvSpPr/>
          <p:nvPr/>
        </p:nvSpPr>
        <p:spPr>
          <a:xfrm>
            <a:off x="1983036" y="1266939"/>
            <a:ext cx="2263546" cy="6499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as-IN" sz="40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োসিন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EEB2BE8-CD4A-44D4-82F8-284F2DE41261}"/>
              </a:ext>
            </a:extLst>
          </p:cNvPr>
          <p:cNvSpPr/>
          <p:nvPr/>
        </p:nvSpPr>
        <p:spPr>
          <a:xfrm>
            <a:off x="9849080" y="3429000"/>
            <a:ext cx="818920" cy="3938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49CFE644-6BA9-485F-A38C-88DE86E959A5}"/>
                  </a:ext>
                </a:extLst>
              </p:cNvPr>
              <p:cNvSpPr/>
              <p:nvPr/>
            </p:nvSpPr>
            <p:spPr>
              <a:xfrm>
                <a:off x="1524000" y="1290318"/>
                <a:ext cx="5699760" cy="556768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এ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১৭১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-২৭০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৭-২০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ি,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্ছিল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ারক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র্থ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িসেবে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9CFE644-6BA9-485F-A38C-88DE86E95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90318"/>
                <a:ext cx="5699760" cy="556768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5">
            <a:extLst>
              <a:ext uri="{FF2B5EF4-FFF2-40B4-BE49-F238E27FC236}">
                <a16:creationId xmlns:a16="http://schemas.microsoft.com/office/drawing/2014/main" xmlns="" id="{B8222E50-E9D5-4606-90AE-163C2B17F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000" y="50801"/>
            <a:ext cx="4318000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ষ্য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F51BFA-45FF-4C3C-B7BC-EB8D2BA1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369" y="1290318"/>
            <a:ext cx="2755631" cy="54762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0F7F791-2C3D-4802-92DE-6250F5AC0B5E}"/>
              </a:ext>
            </a:extLst>
          </p:cNvPr>
          <p:cNvSpPr/>
          <p:nvPr/>
        </p:nvSpPr>
        <p:spPr>
          <a:xfrm>
            <a:off x="1762699" y="1784732"/>
            <a:ext cx="1861851" cy="5618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৫.ডিজেল: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F73AF0B-0043-4105-BEE5-0E5C24BE52FF}"/>
              </a:ext>
            </a:extLst>
          </p:cNvPr>
          <p:cNvSpPr/>
          <p:nvPr/>
        </p:nvSpPr>
        <p:spPr>
          <a:xfrm>
            <a:off x="9838063" y="4076241"/>
            <a:ext cx="829937" cy="4516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xmlns="" id="{58B5EF71-AADD-4993-A232-26A5592CA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720" y="61275"/>
            <a:ext cx="4480560" cy="771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ষ্য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11866E07-C52A-4646-95E8-BD955CFFEA24}"/>
                  </a:ext>
                </a:extLst>
              </p:cNvPr>
              <p:cNvSpPr/>
              <p:nvPr/>
            </p:nvSpPr>
            <p:spPr>
              <a:xfrm>
                <a:off x="1524000" y="1198877"/>
                <a:ext cx="6228080" cy="565912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এ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২৭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-৩৪০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০-৩০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্র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বং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ভ্যাসলিন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তৈরিতে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40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40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40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1866E07-C52A-4646-95E8-BD955CFFE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198877"/>
                <a:ext cx="6228080" cy="5659123"/>
              </a:xfrm>
              <a:prstGeom prst="roundRect">
                <a:avLst/>
              </a:prstGeom>
              <a:blipFill>
                <a:blip r:embed="rId2"/>
                <a:stretch>
                  <a:fillRect t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E94AD6-1C8C-4D8A-920D-D0EABB454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369" y="1198877"/>
            <a:ext cx="2755631" cy="5567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B1D058-1D2C-4A04-BC2B-FBFF4BBDC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20" y="4602480"/>
            <a:ext cx="2367280" cy="22555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251335B-6FE1-4D3D-AA2A-DB12965D4671}"/>
              </a:ext>
            </a:extLst>
          </p:cNvPr>
          <p:cNvSpPr/>
          <p:nvPr/>
        </p:nvSpPr>
        <p:spPr>
          <a:xfrm>
            <a:off x="2285816" y="1218950"/>
            <a:ext cx="3139808" cy="6429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৬.প্যা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8F5F71C-D1E7-4CCC-B67E-4112F0712132}"/>
              </a:ext>
            </a:extLst>
          </p:cNvPr>
          <p:cNvSpPr/>
          <p:nvPr/>
        </p:nvSpPr>
        <p:spPr>
          <a:xfrm>
            <a:off x="9838063" y="4602480"/>
            <a:ext cx="829937" cy="9390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9AB70-A214-4E82-A5F0-FD0D0E27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369" y="1188719"/>
            <a:ext cx="2755631" cy="5577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6D096981-41D3-4DBB-8871-AB803F7462EE}"/>
                  </a:ext>
                </a:extLst>
              </p:cNvPr>
              <p:cNvSpPr/>
              <p:nvPr/>
            </p:nvSpPr>
            <p:spPr>
              <a:xfrm>
                <a:off x="1524000" y="1188720"/>
                <a:ext cx="6207760" cy="56692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এ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৩৪০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৩০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ৈ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ৃত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40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40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40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D096981-41D3-4DBB-8871-AB803F746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188720"/>
                <a:ext cx="6207760" cy="56692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xmlns="" id="{A7304810-4FD1-4FEF-8910-CCB9097F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8760" y="81282"/>
            <a:ext cx="4094480" cy="9855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ষ্য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EB3B8D-0493-4C3F-9959-559E2334E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11" y="4348480"/>
            <a:ext cx="4635738" cy="241807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9A0ABB8-34A1-4659-8495-7D1D53EA1771}"/>
              </a:ext>
            </a:extLst>
          </p:cNvPr>
          <p:cNvSpPr/>
          <p:nvPr/>
        </p:nvSpPr>
        <p:spPr>
          <a:xfrm>
            <a:off x="1916935" y="1476260"/>
            <a:ext cx="3569465" cy="6610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৭.বিটুমিন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পিচ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1E5CFDF-1291-4094-B786-E7D662E4082B}"/>
              </a:ext>
            </a:extLst>
          </p:cNvPr>
          <p:cNvSpPr/>
          <p:nvPr/>
        </p:nvSpPr>
        <p:spPr>
          <a:xfrm>
            <a:off x="9882130" y="5838940"/>
            <a:ext cx="785870" cy="7381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1534" y="47638"/>
            <a:ext cx="3794077" cy="9689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71975" y="159449"/>
            <a:ext cx="7820025" cy="994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88A64BC-CD24-47D1-ACC6-3E907B04EA94}"/>
              </a:ext>
            </a:extLst>
          </p:cNvPr>
          <p:cNvSpPr/>
          <p:nvPr/>
        </p:nvSpPr>
        <p:spPr>
          <a:xfrm>
            <a:off x="631534" y="1108425"/>
            <a:ext cx="11529426" cy="858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ন্যাপথা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0" y="1797482"/>
            <a:ext cx="11468622" cy="50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2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46242" y="231820"/>
            <a:ext cx="3013657" cy="862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5093" y="1872264"/>
            <a:ext cx="5460642" cy="7856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জীবাশ্ব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5093" y="2870377"/>
            <a:ext cx="5825007" cy="8886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54377" y="3999424"/>
            <a:ext cx="7910982" cy="1016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জীবাশ্ব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5093" y="5256187"/>
            <a:ext cx="4767732" cy="7856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ক্রুড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অয়েল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791201" y="25146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05801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05801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9001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905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7802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187951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24802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9648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471657" y="2321758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24802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753602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05000" y="1935482"/>
            <a:ext cx="3429000" cy="96011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74269" y="186466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6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41269" y="186466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82001" y="25908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57802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05202" y="3063536"/>
            <a:ext cx="6705602" cy="2000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জীবাশ্ব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 করা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রান্নার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্ছিল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িসেবে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োকেমিকেল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905000" y="3307082"/>
            <a:ext cx="1447801" cy="8077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1905000" y="5177558"/>
            <a:ext cx="3505202" cy="96011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674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401985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162802" y="5105403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868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8305801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9906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6868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410202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086602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674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</a:p>
        </p:txBody>
      </p:sp>
      <p:sp>
        <p:nvSpPr>
          <p:cNvPr id="66" name="Half Frame 65"/>
          <p:cNvSpPr/>
          <p:nvPr/>
        </p:nvSpPr>
        <p:spPr>
          <a:xfrm rot="14014148">
            <a:off x="10006236" y="57555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77732" y="112060"/>
            <a:ext cx="3436536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32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88577" y="237438"/>
            <a:ext cx="3694592" cy="122941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EF063B5-E277-47A5-B877-A34E90B7DAE6}"/>
              </a:ext>
            </a:extLst>
          </p:cNvPr>
          <p:cNvSpPr/>
          <p:nvPr/>
        </p:nvSpPr>
        <p:spPr>
          <a:xfrm>
            <a:off x="751561" y="1529481"/>
            <a:ext cx="11160691" cy="12526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জীবাশ্ব জ্বালানী ও প্রাকৃতিক </a:t>
            </a:r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 </a:t>
            </a:r>
            <a:r>
              <a:rPr lang="bn-IN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</a:t>
            </a:r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ব্যবহার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64" y="3018773"/>
            <a:ext cx="4237582" cy="31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24084" y="0"/>
            <a:ext cx="9144000" cy="2387600"/>
          </a:xfrm>
        </p:spPr>
        <p:txBody>
          <a:bodyPr/>
          <a:lstStyle/>
          <a:p>
            <a:r>
              <a:rPr lang="bn-IN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564572" y="2606722"/>
            <a:ext cx="4310952" cy="40670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১০ম</a:t>
            </a:r>
          </a:p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</a:t>
            </a:r>
          </a:p>
          <a:p>
            <a:r>
              <a:rPr lang="en-US" sz="2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একাদশ</a:t>
            </a:r>
          </a:p>
          <a:p>
            <a:r>
              <a:rPr lang="en-US" sz="2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সম্পদ: </a:t>
            </a:r>
            <a:r>
              <a:rPr lang="en-US" sz="2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</a:t>
            </a:r>
            <a:endParaRPr lang="en-US" sz="2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১১.১ </a:t>
            </a:r>
          </a:p>
          <a:p>
            <a:r>
              <a:rPr lang="en-US" sz="2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৫০মিনিট </a:t>
            </a:r>
            <a:endParaRPr lang="en-US" sz="2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১২/০৩ /২০20ইং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8723" y="2606722"/>
            <a:ext cx="5523978" cy="40670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ইসলাম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SG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(গণিত)                          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গিধাউষা হাসন আলি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গৌরিপুর ময়মনসিংহ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৯৩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৮৬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bn-IN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SG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sflislm69@gmail.com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808" y="278662"/>
            <a:ext cx="1867432" cy="238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2" y="338203"/>
            <a:ext cx="2285999" cy="22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5903" y="200884"/>
            <a:ext cx="7116051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39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19761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6D5B8E0-5ABC-4FBE-9751-12309B9C444F}"/>
              </a:ext>
            </a:extLst>
          </p:cNvPr>
          <p:cNvSpPr/>
          <p:nvPr/>
        </p:nvSpPr>
        <p:spPr>
          <a:xfrm>
            <a:off x="3972560" y="66040"/>
            <a:ext cx="424688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AA71DB-635F-4EC2-8751-02FFFC09B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5197"/>
            <a:ext cx="4572001" cy="4378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088290-B134-4876-8363-E5416B6DE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0" y="965197"/>
            <a:ext cx="4429760" cy="43789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1CD9324-02E5-4583-A0D0-1055291A7077}"/>
              </a:ext>
            </a:extLst>
          </p:cNvPr>
          <p:cNvSpPr/>
          <p:nvPr/>
        </p:nvSpPr>
        <p:spPr>
          <a:xfrm>
            <a:off x="1595120" y="5481315"/>
            <a:ext cx="1381760" cy="5892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7FEC31-2ACD-4242-A32C-E3C89BD75D3A}"/>
              </a:ext>
            </a:extLst>
          </p:cNvPr>
          <p:cNvSpPr/>
          <p:nvPr/>
        </p:nvSpPr>
        <p:spPr>
          <a:xfrm>
            <a:off x="6334760" y="5476234"/>
            <a:ext cx="1381760" cy="589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7F0E71D-6B1F-4E2F-85F8-3877F9710945}"/>
              </a:ext>
            </a:extLst>
          </p:cNvPr>
          <p:cNvSpPr/>
          <p:nvPr/>
        </p:nvSpPr>
        <p:spPr>
          <a:xfrm>
            <a:off x="3210560" y="5476234"/>
            <a:ext cx="1554480" cy="589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D4C6DF9-C81D-47B7-BA68-56836270DF95}"/>
              </a:ext>
            </a:extLst>
          </p:cNvPr>
          <p:cNvSpPr/>
          <p:nvPr/>
        </p:nvSpPr>
        <p:spPr>
          <a:xfrm>
            <a:off x="8006080" y="5476239"/>
            <a:ext cx="1107440" cy="5892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47AC183-461C-4175-8704-938C6712A50B}"/>
              </a:ext>
            </a:extLst>
          </p:cNvPr>
          <p:cNvSpPr/>
          <p:nvPr/>
        </p:nvSpPr>
        <p:spPr>
          <a:xfrm>
            <a:off x="1676400" y="6207760"/>
            <a:ext cx="3088640" cy="58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6422DCF-91BB-45BC-B6E1-0B67B3435873}"/>
              </a:ext>
            </a:extLst>
          </p:cNvPr>
          <p:cNvSpPr/>
          <p:nvPr/>
        </p:nvSpPr>
        <p:spPr>
          <a:xfrm>
            <a:off x="5852160" y="6207760"/>
            <a:ext cx="4429760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3719" y="164258"/>
            <a:ext cx="328456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30400" y="1505389"/>
            <a:ext cx="8026399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জীবাশ্ব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প্রাকৃতিক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4D1340-CA80-440C-9D5F-A331E9F4D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2580640"/>
            <a:ext cx="4744720" cy="26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8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61965" y="152081"/>
            <a:ext cx="3268070" cy="106127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92573" y="1410755"/>
            <a:ext cx="8557146" cy="8325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জীবাশ্ব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তা বলতে পারবে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92573" y="2430359"/>
            <a:ext cx="8543498" cy="14193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জীবাশ্ব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জালানী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 করতে পারবে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92573" y="5822490"/>
            <a:ext cx="8543498" cy="8834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ব্যাখ্যা করতে পারবে।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34868A0-1904-4BB1-90C3-F0327DBD9BE4}"/>
              </a:ext>
            </a:extLst>
          </p:cNvPr>
          <p:cNvSpPr/>
          <p:nvPr/>
        </p:nvSpPr>
        <p:spPr>
          <a:xfrm>
            <a:off x="1524000" y="4074876"/>
            <a:ext cx="9144000" cy="15436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1C20A82-73C8-4993-8C38-76165D48BA8D}"/>
              </a:ext>
            </a:extLst>
          </p:cNvPr>
          <p:cNvSpPr/>
          <p:nvPr/>
        </p:nvSpPr>
        <p:spPr>
          <a:xfrm>
            <a:off x="4160520" y="109789"/>
            <a:ext cx="3870960" cy="690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ী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শ্ম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জ্বালানি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608AB32-AF30-4A4C-8B34-95C5949308FB}"/>
              </a:ext>
            </a:extLst>
          </p:cNvPr>
          <p:cNvSpPr/>
          <p:nvPr/>
        </p:nvSpPr>
        <p:spPr>
          <a:xfrm>
            <a:off x="1524000" y="995680"/>
            <a:ext cx="9144000" cy="5151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ধ্বংসাব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জীবাশ্ম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উদ্ভিদদেহের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ংসাব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জীবাশ্ম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যেগুলো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াশ্ম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াশ্ম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জ্বালানি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379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AF82648-20B7-46D3-A8D3-39DE6D7F3B47}"/>
              </a:ext>
            </a:extLst>
          </p:cNvPr>
          <p:cNvSpPr/>
          <p:nvPr/>
        </p:nvSpPr>
        <p:spPr>
          <a:xfrm>
            <a:off x="4556760" y="130718"/>
            <a:ext cx="3078480" cy="7271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কৃতিক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গ্যাস</a:t>
            </a:r>
            <a:endParaRPr lang="en-US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7D2C50B-9BC9-4C86-8376-F4304ACB325A}"/>
              </a:ext>
            </a:extLst>
          </p:cNvPr>
          <p:cNvSpPr/>
          <p:nvPr/>
        </p:nvSpPr>
        <p:spPr>
          <a:xfrm>
            <a:off x="1605280" y="1044357"/>
            <a:ext cx="9144000" cy="38629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০%)।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%),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%),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িউটেন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আইসোবিউটিন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(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৯৯.৯৯%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xmlns="" id="{64CD5272-12E4-4037-9158-973265780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562358"/>
              </p:ext>
            </p:extLst>
          </p:nvPr>
        </p:nvGraphicFramePr>
        <p:xfrm>
          <a:off x="5181600" y="5093798"/>
          <a:ext cx="1828800" cy="161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597" imgH="806311" progId="Package">
                  <p:embed/>
                </p:oleObj>
              </mc:Choice>
              <mc:Fallback>
                <p:oleObj name="Packager Shell Object" showAsIcon="1" r:id="rId3" imgW="914597" imgH="80631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5093798"/>
                        <a:ext cx="1828800" cy="1612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23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2FAC76D-D1E2-4997-838C-35744D1495A6}"/>
              </a:ext>
            </a:extLst>
          </p:cNvPr>
          <p:cNvSpPr/>
          <p:nvPr/>
        </p:nvSpPr>
        <p:spPr>
          <a:xfrm>
            <a:off x="4185920" y="264160"/>
            <a:ext cx="3647440" cy="7721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D1E3AE4-0A72-4C54-9379-8C57E6C8107C}"/>
              </a:ext>
            </a:extLst>
          </p:cNvPr>
          <p:cNvSpPr/>
          <p:nvPr/>
        </p:nvSpPr>
        <p:spPr>
          <a:xfrm>
            <a:off x="195546" y="1564639"/>
            <a:ext cx="5211941" cy="853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জীবাশ্ব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BD1232A-FD82-4D83-89EA-DBE53EAEE629}"/>
              </a:ext>
            </a:extLst>
          </p:cNvPr>
          <p:cNvSpPr/>
          <p:nvPr/>
        </p:nvSpPr>
        <p:spPr>
          <a:xfrm>
            <a:off x="164996" y="2418079"/>
            <a:ext cx="5273040" cy="853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5C80E58-C584-4738-85EC-62788BBB1911}"/>
              </a:ext>
            </a:extLst>
          </p:cNvPr>
          <p:cNvSpPr/>
          <p:nvPr/>
        </p:nvSpPr>
        <p:spPr>
          <a:xfrm>
            <a:off x="87682" y="3496987"/>
            <a:ext cx="6538586" cy="8534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জীবাশ্ব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A5DA066-29C6-4DFD-A7C8-BB51E5BFC2DE}"/>
              </a:ext>
            </a:extLst>
          </p:cNvPr>
          <p:cNvSpPr/>
          <p:nvPr/>
        </p:nvSpPr>
        <p:spPr>
          <a:xfrm>
            <a:off x="195546" y="4488771"/>
            <a:ext cx="5414027" cy="853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ক্রুড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অয়েল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10" y="1465544"/>
            <a:ext cx="5837128" cy="39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B67003-E48E-4A2D-949F-57113CC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904745"/>
            <a:ext cx="2753360" cy="588213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BA7F2C9-35A7-4E4C-8F1F-DD017674DA9A}"/>
              </a:ext>
            </a:extLst>
          </p:cNvPr>
          <p:cNvSpPr/>
          <p:nvPr/>
        </p:nvSpPr>
        <p:spPr>
          <a:xfrm>
            <a:off x="3891280" y="71121"/>
            <a:ext cx="4409440" cy="833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ষ্য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3F5887AE-A6C4-4543-8D53-27E8D3583779}"/>
                  </a:ext>
                </a:extLst>
              </p:cNvPr>
              <p:cNvSpPr/>
              <p:nvPr/>
            </p:nvSpPr>
            <p:spPr>
              <a:xfrm>
                <a:off x="1087120" y="965199"/>
                <a:ext cx="7030720" cy="582168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এ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ংশের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স্ফুটনা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পর্যন্ত।এ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১-৪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পেট্রোলিয়ামে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২ভাগ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পেট্রোলিয়াম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গ্যাসকে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তরলে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পরিনত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বং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এল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জি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রান্নার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কাজে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অন্যান্য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F5887AE-A6C4-4543-8D53-27E8D3583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20" y="965199"/>
                <a:ext cx="7030720" cy="5821680"/>
              </a:xfrm>
              <a:prstGeom prst="roundRect">
                <a:avLst/>
              </a:prstGeom>
              <a:blipFill>
                <a:blip r:embed="rId3"/>
                <a:stretch>
                  <a:fillRect t="-1567" b="-3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9B8C8DD-3924-4F12-B939-5DCFEFCC2F28}"/>
              </a:ext>
            </a:extLst>
          </p:cNvPr>
          <p:cNvSpPr/>
          <p:nvPr/>
        </p:nvSpPr>
        <p:spPr>
          <a:xfrm>
            <a:off x="2001520" y="965199"/>
            <a:ext cx="3495040" cy="6096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4417070-5527-404C-8DC8-522E03DF3983}"/>
              </a:ext>
            </a:extLst>
          </p:cNvPr>
          <p:cNvSpPr/>
          <p:nvPr/>
        </p:nvSpPr>
        <p:spPr>
          <a:xfrm>
            <a:off x="10078720" y="1107440"/>
            <a:ext cx="812800" cy="467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1231</Words>
  <Application>Microsoft Office PowerPoint</Application>
  <PresentationFormat>Custom</PresentationFormat>
  <Paragraphs>98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ভালো করে লক্ষ্য করি</vt:lpstr>
      <vt:lpstr>ভালো করে লক্ষ্য করি</vt:lpstr>
      <vt:lpstr>ভালো করে লক্ষ্য করি</vt:lpstr>
      <vt:lpstr>ভালো করে লক্ষ্য করি</vt:lpstr>
      <vt:lpstr>ভালো করে লক্ষ্য করি</vt:lpstr>
      <vt:lpstr>ভালো করে লক্ষ্য করি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Windows User</dc:creator>
  <cp:lastModifiedBy>Saiful Islam</cp:lastModifiedBy>
  <cp:revision>96</cp:revision>
  <dcterms:created xsi:type="dcterms:W3CDTF">2018-05-19T08:20:59Z</dcterms:created>
  <dcterms:modified xsi:type="dcterms:W3CDTF">2020-09-17T19:40:38Z</dcterms:modified>
</cp:coreProperties>
</file>