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8" r:id="rId2"/>
    <p:sldId id="279" r:id="rId3"/>
    <p:sldId id="280" r:id="rId4"/>
    <p:sldId id="289" r:id="rId5"/>
    <p:sldId id="291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7" r:id="rId17"/>
    <p:sldId id="30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0033"/>
    <a:srgbClr val="A50021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 autoAdjust="0"/>
    <p:restoredTop sz="94624" autoAdjust="0"/>
  </p:normalViewPr>
  <p:slideViewPr>
    <p:cSldViewPr>
      <p:cViewPr varScale="1">
        <p:scale>
          <a:sx n="87" d="100"/>
          <a:sy n="87" d="100"/>
        </p:scale>
        <p:origin x="9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ED3E-9004-47B1-B243-EA1F370D59AF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64245-17D8-414C-BE44-C87252B9D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9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অপূর্ব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কুমার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দাশ</a:t>
            </a:r>
            <a:r>
              <a:rPr lang="en-US" baseline="0" dirty="0" smtClean="0"/>
              <a:t>, </a:t>
            </a:r>
            <a:r>
              <a:rPr lang="en-US" dirty="0" err="1" smtClean="0"/>
              <a:t>সহকারি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 </a:t>
            </a:r>
            <a:r>
              <a:rPr lang="en-US" dirty="0" err="1" smtClean="0"/>
              <a:t>লিটল</a:t>
            </a:r>
            <a:r>
              <a:rPr lang="en-US" dirty="0" smtClean="0"/>
              <a:t> </a:t>
            </a:r>
            <a:r>
              <a:rPr lang="en-US" dirty="0" err="1" smtClean="0"/>
              <a:t>বাডস</a:t>
            </a:r>
            <a:r>
              <a:rPr lang="en-US" dirty="0" smtClean="0"/>
              <a:t>’ </a:t>
            </a:r>
            <a:r>
              <a:rPr lang="en-US" dirty="0" err="1" smtClean="0"/>
              <a:t>কিন্ডারগার্টেন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লখপুর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ফকিরহাট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বাগেরহাট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25934-2060-42E3-B7B3-374B2C89050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8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1358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অপূর্ব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কুমার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দাশ</a:t>
            </a:r>
            <a:r>
              <a:rPr lang="en-US" baseline="0" dirty="0" smtClean="0"/>
              <a:t>, </a:t>
            </a:r>
            <a:r>
              <a:rPr lang="en-US" dirty="0" err="1" smtClean="0"/>
              <a:t>সহকারি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 </a:t>
            </a:r>
            <a:r>
              <a:rPr lang="en-US" dirty="0" err="1" smtClean="0"/>
              <a:t>লিটল</a:t>
            </a:r>
            <a:r>
              <a:rPr lang="en-US" dirty="0" smtClean="0"/>
              <a:t> </a:t>
            </a:r>
            <a:r>
              <a:rPr lang="en-US" dirty="0" err="1" smtClean="0"/>
              <a:t>বাডস</a:t>
            </a:r>
            <a:r>
              <a:rPr lang="en-US" dirty="0" smtClean="0"/>
              <a:t>’ </a:t>
            </a:r>
            <a:r>
              <a:rPr lang="en-US" dirty="0" err="1" smtClean="0"/>
              <a:t>কিন্ডারগার্টেন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লখপুর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ফকিরহাট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বাগেরহাট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3DFF-CD0F-4028-8E26-08E3C8CE31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94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1358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অপূর্ব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কুমার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দাশ</a:t>
            </a:r>
            <a:r>
              <a:rPr lang="en-US" baseline="0" dirty="0" smtClean="0"/>
              <a:t>, </a:t>
            </a:r>
            <a:r>
              <a:rPr lang="en-US" dirty="0" err="1" smtClean="0"/>
              <a:t>সহকারি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 </a:t>
            </a:r>
            <a:r>
              <a:rPr lang="en-US" dirty="0" err="1" smtClean="0"/>
              <a:t>লিটল</a:t>
            </a:r>
            <a:r>
              <a:rPr lang="en-US" dirty="0" smtClean="0"/>
              <a:t> </a:t>
            </a:r>
            <a:r>
              <a:rPr lang="en-US" dirty="0" err="1" smtClean="0"/>
              <a:t>বাডস</a:t>
            </a:r>
            <a:r>
              <a:rPr lang="en-US" dirty="0" smtClean="0"/>
              <a:t>’ </a:t>
            </a:r>
            <a:r>
              <a:rPr lang="en-US" dirty="0" err="1" smtClean="0"/>
              <a:t>কিন্ডারগার্টেন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লখপুর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ফকিরহাট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বাগেরহাট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3DFF-CD0F-4028-8E26-08E3C8CE31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28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1358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অপূর্ব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কুমার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দাশ</a:t>
            </a:r>
            <a:r>
              <a:rPr lang="en-US" baseline="0" dirty="0" smtClean="0"/>
              <a:t>, </a:t>
            </a:r>
            <a:r>
              <a:rPr lang="en-US" dirty="0" err="1" smtClean="0"/>
              <a:t>সহকারি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 </a:t>
            </a:r>
            <a:r>
              <a:rPr lang="en-US" dirty="0" err="1" smtClean="0"/>
              <a:t>লিটল</a:t>
            </a:r>
            <a:r>
              <a:rPr lang="en-US" dirty="0" smtClean="0"/>
              <a:t> </a:t>
            </a:r>
            <a:r>
              <a:rPr lang="en-US" dirty="0" err="1" smtClean="0"/>
              <a:t>বাডস</a:t>
            </a:r>
            <a:r>
              <a:rPr lang="en-US" dirty="0" smtClean="0"/>
              <a:t>’ </a:t>
            </a:r>
            <a:r>
              <a:rPr lang="en-US" dirty="0" err="1" smtClean="0"/>
              <a:t>কিন্ডারগার্টেন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লখপুর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ফকিরহাট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বাগেরহাট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3DFF-CD0F-4028-8E26-08E3C8CE31D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72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1358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অপূর্ব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কুমার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দাশ</a:t>
            </a:r>
            <a:r>
              <a:rPr lang="en-US" baseline="0" dirty="0" smtClean="0"/>
              <a:t>, </a:t>
            </a:r>
            <a:r>
              <a:rPr lang="en-US" dirty="0" err="1" smtClean="0"/>
              <a:t>সহকারি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 </a:t>
            </a:r>
            <a:r>
              <a:rPr lang="en-US" dirty="0" err="1" smtClean="0"/>
              <a:t>লিটল</a:t>
            </a:r>
            <a:r>
              <a:rPr lang="en-US" dirty="0" smtClean="0"/>
              <a:t> </a:t>
            </a:r>
            <a:r>
              <a:rPr lang="en-US" dirty="0" err="1" smtClean="0"/>
              <a:t>বাডস</a:t>
            </a:r>
            <a:r>
              <a:rPr lang="en-US" dirty="0" smtClean="0"/>
              <a:t>’ </a:t>
            </a:r>
            <a:r>
              <a:rPr lang="en-US" dirty="0" err="1" smtClean="0"/>
              <a:t>কিন্ডারগার্টেন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লখপুর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ফকিরহাট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বাগেরহাট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93DFF-CD0F-4028-8E26-08E3C8CE31D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71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6545" y="992666"/>
            <a:ext cx="7397105" cy="3878570"/>
          </a:xfrm>
          <a:prstGeom prst="rect">
            <a:avLst/>
          </a:prstGeom>
        </p:spPr>
        <p:txBody>
          <a:bodyPr wrap="none" lIns="61539" tIns="30770" rIns="61539" bIns="30770">
            <a:spAutoFit/>
          </a:bodyPr>
          <a:lstStyle/>
          <a:p>
            <a:r>
              <a:rPr lang="en-US" sz="1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endParaRPr lang="en-US" sz="1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2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E:\content picture&amp;videos\fd4948865f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0"/>
            <a:ext cx="4730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content picture&amp;videos\fd4948865f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714875" y="0"/>
            <a:ext cx="4429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4B8136-AADB-47EC-8E06-6BF61CE952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19" y="132160"/>
            <a:ext cx="2976563" cy="65936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8288883-E8C6-4938-A9FF-445EA81F5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66" y="2952868"/>
            <a:ext cx="1798388" cy="3983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C06A70E-2423-46C1-998A-39291E8090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902" y="1415224"/>
            <a:ext cx="2389054" cy="52922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699674E-B9E6-4198-9689-110A3986C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31" y="2444448"/>
            <a:ext cx="1801546" cy="39907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C833AB0-57CE-4812-AC5E-24264308AD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9" y="3024068"/>
            <a:ext cx="1748293" cy="38728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C26C7EF-99A0-4B75-9449-A6C7AD8E47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021" y="1387394"/>
            <a:ext cx="2389054" cy="52922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C43EBA7-B5E2-4E91-9B04-18F53F8FE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503" y="2172135"/>
            <a:ext cx="2033737" cy="450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639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-05-24__met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4191000" cy="2895600"/>
          </a:xfrm>
          <a:prstGeom prst="rect">
            <a:avLst/>
          </a:prstGeom>
        </p:spPr>
      </p:pic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3"/>
          <a:srcRect b="4305"/>
          <a:stretch>
            <a:fillRect/>
          </a:stretch>
        </p:blipFill>
        <p:spPr>
          <a:xfrm>
            <a:off x="4724400" y="762000"/>
            <a:ext cx="4191000" cy="2819400"/>
          </a:xfrm>
          <a:prstGeom prst="rect">
            <a:avLst/>
          </a:prstGeom>
        </p:spPr>
      </p:pic>
      <p:pic>
        <p:nvPicPr>
          <p:cNvPr id="4" name="Picture 3" descr="sec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10000"/>
            <a:ext cx="4191000" cy="2819400"/>
          </a:xfrm>
          <a:prstGeom prst="rect">
            <a:avLst/>
          </a:prstGeom>
        </p:spPr>
      </p:pic>
      <p:pic>
        <p:nvPicPr>
          <p:cNvPr id="5" name="Picture 4" descr="2010-05-24-19-35-51-001277300-mus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810000"/>
            <a:ext cx="4191000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দেশে ফিরে আনন্দের জোয়ারে মুসা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569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905000"/>
            <a:ext cx="3810000" cy="3657600"/>
          </a:xfrm>
          <a:prstGeom prst="rect">
            <a:avLst/>
          </a:prstGeom>
        </p:spPr>
      </p:pic>
      <p:pic>
        <p:nvPicPr>
          <p:cNvPr id="5" name="Picture 4" descr="4c367eb93a998701883187cdd89a6ef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000"/>
            <a:ext cx="426775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286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প্রধানমন্ত্রী কতৃক পুরষ্কার প্রদান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8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6858000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219200"/>
            <a:ext cx="708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শব্দের অর্থ গুলো লেখঃ</a:t>
            </a:r>
          </a:p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এভারেস্ট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দুর্লঙ্ঘনীয়</a:t>
            </a:r>
          </a:p>
          <a:p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সাঙ্গ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420600" y="12192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71800" y="2286000"/>
            <a:ext cx="7620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895600" y="3048000"/>
            <a:ext cx="7620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95600" y="3657600"/>
            <a:ext cx="16002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2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0"/>
            <a:ext cx="7924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এভারেস্ট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হিমালয় পর্বতের সর্বোচ্চ চূড়া ।</a:t>
            </a:r>
          </a:p>
          <a:p>
            <a:pPr algn="ctr"/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দূর্লঙ্ঘনীয়     যাকে লঙ্ঘন বা অতিক্রম করা কঠিন ।          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200400" y="457200"/>
            <a:ext cx="4572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763294" y="1637506"/>
            <a:ext cx="381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reat-Mountains-mountains-and-waterfalls-9841962-1920-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447800"/>
            <a:ext cx="2362200" cy="177165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352800" y="4648200"/>
            <a:ext cx="6858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5525294" y="1027906"/>
            <a:ext cx="381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man-climbing-on-a-climbing-wall-thumb214603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876800"/>
            <a:ext cx="2133600" cy="17145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648200" y="5562600"/>
            <a:ext cx="6096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73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632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সাঙ্গ       পরিসমাপ্তি,শেষ 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47800" y="914400"/>
            <a:ext cx="5334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048000" y="1676400"/>
            <a:ext cx="762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tock-vector-illustration-of-ribbon-in-finishing-line-with-racing-track-78758680.jpg"/>
          <p:cNvPicPr>
            <a:picLocks noChangeAspect="1"/>
          </p:cNvPicPr>
          <p:nvPr/>
        </p:nvPicPr>
        <p:blipFill>
          <a:blip r:embed="rId2"/>
          <a:srcRect b="4444"/>
          <a:stretch>
            <a:fillRect/>
          </a:stretch>
        </p:blipFill>
        <p:spPr>
          <a:xfrm>
            <a:off x="1600200" y="2209800"/>
            <a:ext cx="3810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09800"/>
            <a:ext cx="7924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মুসা ইব্রাহিম ছোট বেলায় কী স্বপ্ন দেখেছিলেন? </a:t>
            </a:r>
          </a:p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মুসা কবে,কখন হিমালয়ের শীর্ষে বাংলাদেশের পতাকা উড়ালেন ?</a:t>
            </a:r>
          </a:p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মুসা কোথায় পড়ালেখা করেন 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bn-BD" sz="4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609600" y="228600"/>
            <a:ext cx="7543800" cy="1905000"/>
          </a:xfrm>
          <a:prstGeom prst="wav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" y="2438400"/>
            <a:ext cx="4572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5800" y="3733800"/>
            <a:ext cx="4572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5800" y="5105400"/>
            <a:ext cx="4572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0196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 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500" y="171450"/>
            <a:ext cx="3333750" cy="1107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3" y="5790085"/>
            <a:ext cx="9144000" cy="83098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 জীবনে কি করার ইচ্ছা তার বর্ণনা দাও।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451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xmlns="" id="{1AB52C22-8C40-4326-BFA2-1FE48083752F}"/>
              </a:ext>
            </a:extLst>
          </p:cNvPr>
          <p:cNvGrpSpPr/>
          <p:nvPr/>
        </p:nvGrpSpPr>
        <p:grpSpPr>
          <a:xfrm>
            <a:off x="990600" y="1142999"/>
            <a:ext cx="7180384" cy="2286000"/>
            <a:chOff x="609600" y="2497714"/>
            <a:chExt cx="2400300" cy="67887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BBD07DF-DEE2-4851-82CD-E95352ED6BAD}"/>
                </a:ext>
              </a:extLst>
            </p:cNvPr>
            <p:cNvSpPr/>
            <p:nvPr/>
          </p:nvSpPr>
          <p:spPr>
            <a:xfrm>
              <a:off x="997527" y="2812143"/>
              <a:ext cx="2012373" cy="3339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" panose="020B0502040204020203" pitchFamily="34" charset="0"/>
                  <a:cs typeface="NikoshBAN" panose="02000000000000000000" pitchFamily="2" charset="0"/>
                </a:rPr>
                <a:t>লিটল</a:t>
              </a:r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" panose="020B0502040204020203" pitchFamily="34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" panose="020B0502040204020203" pitchFamily="34" charset="0"/>
                  <a:cs typeface="NikoshBAN" panose="02000000000000000000" pitchFamily="2" charset="0"/>
                </a:rPr>
                <a:t>বাডস</a:t>
              </a:r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" panose="020B0502040204020203" pitchFamily="34" charset="0"/>
                  <a:cs typeface="NikoshBAN" panose="02000000000000000000" pitchFamily="2" charset="0"/>
                </a:rPr>
                <a:t>’ </a:t>
              </a:r>
              <a:r>
                <a:rPr lang="en-US" sz="32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" panose="020B0502040204020203" pitchFamily="34" charset="0"/>
                  <a:cs typeface="NikoshBAN" panose="02000000000000000000" pitchFamily="2" charset="0"/>
                </a:rPr>
                <a:t>কিন্ডারগার্টেন</a:t>
              </a:r>
              <a:endPara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cs typeface="NikoshBAN" panose="02000000000000000000" pitchFamily="2" charset="0"/>
              </a:endParaRPr>
            </a:p>
          </p:txBody>
        </p:sp>
        <p:sp>
          <p:nvSpPr>
            <p:cNvPr id="13" name="Flowchart: Manual Input 12">
              <a:extLst>
                <a:ext uri="{FF2B5EF4-FFF2-40B4-BE49-F238E27FC236}">
                  <a16:creationId xmlns:a16="http://schemas.microsoft.com/office/drawing/2014/main" xmlns="" id="{28D387BD-1E47-46E6-9D48-A015DCEF2DB3}"/>
                </a:ext>
              </a:extLst>
            </p:cNvPr>
            <p:cNvSpPr/>
            <p:nvPr/>
          </p:nvSpPr>
          <p:spPr>
            <a:xfrm>
              <a:off x="914400" y="2497714"/>
              <a:ext cx="1714500" cy="290417"/>
            </a:xfrm>
            <a:prstGeom prst="flowChartManualInput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5400" b="1" dirty="0" err="1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অপূর্ব</a:t>
              </a:r>
              <a:r>
                <a:rPr lang="en-US" sz="54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কুমার</a:t>
              </a:r>
              <a:r>
                <a:rPr lang="en-US" sz="54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দাশ</a:t>
              </a:r>
              <a:endParaRPr lang="en-US" sz="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" name="Group 13">
              <a:extLst>
                <a:ext uri="{FF2B5EF4-FFF2-40B4-BE49-F238E27FC236}">
                  <a16:creationId xmlns:a16="http://schemas.microsoft.com/office/drawing/2014/main" xmlns="" id="{E2F083D3-CB15-49D3-BF8F-20EB3E076174}"/>
                </a:ext>
              </a:extLst>
            </p:cNvPr>
            <p:cNvGrpSpPr/>
            <p:nvPr/>
          </p:nvGrpSpPr>
          <p:grpSpPr>
            <a:xfrm>
              <a:off x="609600" y="2590800"/>
              <a:ext cx="609600" cy="585793"/>
              <a:chOff x="609600" y="2566993"/>
              <a:chExt cx="1447800" cy="13716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21BD86C5-2822-4597-B59A-6767B6013593}"/>
                  </a:ext>
                </a:extLst>
              </p:cNvPr>
              <p:cNvSpPr/>
              <p:nvPr/>
            </p:nvSpPr>
            <p:spPr>
              <a:xfrm>
                <a:off x="609600" y="2566993"/>
                <a:ext cx="14478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EBF6F2E0-F408-4F3D-B7E0-7EE9A511C8BC}"/>
                  </a:ext>
                </a:extLst>
              </p:cNvPr>
              <p:cNvSpPr/>
              <p:nvPr/>
            </p:nvSpPr>
            <p:spPr>
              <a:xfrm>
                <a:off x="685800" y="2652711"/>
                <a:ext cx="1295400" cy="1181100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dirty="0"/>
              </a:p>
            </p:txBody>
          </p:sp>
        </p:grpSp>
      </p:grpSp>
      <p:sp>
        <p:nvSpPr>
          <p:cNvPr id="23" name="Flowchart: Manual Input 22">
            <a:extLst>
              <a:ext uri="{FF2B5EF4-FFF2-40B4-BE49-F238E27FC236}">
                <a16:creationId xmlns:a16="http://schemas.microsoft.com/office/drawing/2014/main" xmlns="" id="{AD345D91-4154-43A3-BA97-1A6CBBF9A8CF}"/>
              </a:ext>
            </a:extLst>
          </p:cNvPr>
          <p:cNvSpPr/>
          <p:nvPr/>
        </p:nvSpPr>
        <p:spPr>
          <a:xfrm>
            <a:off x="860943" y="4158314"/>
            <a:ext cx="6623539" cy="1195754"/>
          </a:xfrm>
          <a:prstGeom prst="flowChartManualInput">
            <a:avLst/>
          </a:prstGeom>
          <a:solidFill>
            <a:srgbClr val="7030A0"/>
          </a:solidFill>
          <a:ln>
            <a:noFill/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6814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2349501" y="3537859"/>
            <a:ext cx="2603500" cy="11153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43" tIns="41021" rIns="82043" bIns="41021" rtlCol="0" anchor="ctr"/>
          <a:lstStyle/>
          <a:p>
            <a:pPr algn="ctr"/>
            <a:r>
              <a:rPr lang="bn-I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তৃতীয় অধ্যায়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026" name="Picture 2" descr="D:\CONTENT\WON CONTENT\My Puctur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8191" y="228190"/>
            <a:ext cx="2361383" cy="1905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19" y="1"/>
            <a:ext cx="2022481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4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2EF03F2B-65E1-4C2F-B879-EEC00AF4C6E7}"/>
              </a:ext>
            </a:extLst>
          </p:cNvPr>
          <p:cNvSpPr/>
          <p:nvPr/>
        </p:nvSpPr>
        <p:spPr>
          <a:xfrm rot="19919625">
            <a:off x="-125832" y="2306196"/>
            <a:ext cx="8601142" cy="1609055"/>
          </a:xfrm>
          <a:prstGeom prst="parallelogram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xmlns="" id="{E71D6DF5-7693-4DE5-8349-C314DBBCFA6B}"/>
              </a:ext>
            </a:extLst>
          </p:cNvPr>
          <p:cNvSpPr/>
          <p:nvPr/>
        </p:nvSpPr>
        <p:spPr>
          <a:xfrm rot="48488">
            <a:off x="152596" y="2393214"/>
            <a:ext cx="8992854" cy="1193005"/>
          </a:xfrm>
          <a:prstGeom prst="parallelogram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8146A25-0CA9-41CB-82F6-0AFC4160CB54}"/>
              </a:ext>
            </a:extLst>
          </p:cNvPr>
          <p:cNvSpPr/>
          <p:nvPr/>
        </p:nvSpPr>
        <p:spPr>
          <a:xfrm>
            <a:off x="5181600" y="1659276"/>
            <a:ext cx="2362200" cy="5711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পঞ্চম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শ্রেণি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F3A5663-81F4-4993-842A-BD21DFB36715}"/>
              </a:ext>
            </a:extLst>
          </p:cNvPr>
          <p:cNvSpPr/>
          <p:nvPr/>
        </p:nvSpPr>
        <p:spPr>
          <a:xfrm>
            <a:off x="1338178" y="3687749"/>
            <a:ext cx="2095500" cy="6858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একবিংশ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AE723D91-B69A-4BB6-8CFA-9CA0630D72FC}"/>
              </a:ext>
            </a:extLst>
          </p:cNvPr>
          <p:cNvGrpSpPr/>
          <p:nvPr/>
        </p:nvGrpSpPr>
        <p:grpSpPr>
          <a:xfrm rot="788931">
            <a:off x="2116638" y="911095"/>
            <a:ext cx="2967630" cy="633443"/>
            <a:chOff x="5725956" y="7072782"/>
            <a:chExt cx="4748208" cy="844590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xmlns="" id="{054EB53F-08D5-4F29-AB7D-88E60CA0EF4A}"/>
                </a:ext>
              </a:extLst>
            </p:cNvPr>
            <p:cNvSpPr/>
            <p:nvPr/>
          </p:nvSpPr>
          <p:spPr>
            <a:xfrm rot="20340598">
              <a:off x="5771434" y="7072782"/>
              <a:ext cx="4702730" cy="827938"/>
            </a:xfrm>
            <a:prstGeom prst="parallelogram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xmlns="" id="{FEE32954-E9E6-4D23-B27A-0A7E1ABC30F2}"/>
                </a:ext>
              </a:extLst>
            </p:cNvPr>
            <p:cNvSpPr/>
            <p:nvPr/>
          </p:nvSpPr>
          <p:spPr>
            <a:xfrm rot="20686672">
              <a:off x="5725956" y="7089434"/>
              <a:ext cx="4702730" cy="827938"/>
            </a:xfrm>
            <a:prstGeom prst="parallelogram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আজকের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পাঠ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CAFA6F49-AC17-47F1-A0E7-AC8CC1F98F90}"/>
              </a:ext>
            </a:extLst>
          </p:cNvPr>
          <p:cNvSpPr/>
          <p:nvPr/>
        </p:nvSpPr>
        <p:spPr>
          <a:xfrm>
            <a:off x="3857625" y="4285918"/>
            <a:ext cx="4286250" cy="9718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1BE3673-8304-419D-B2AB-0E25560F35AD}"/>
              </a:ext>
            </a:extLst>
          </p:cNvPr>
          <p:cNvSpPr/>
          <p:nvPr/>
        </p:nvSpPr>
        <p:spPr>
          <a:xfrm>
            <a:off x="0" y="2495527"/>
            <a:ext cx="8915400" cy="893138"/>
          </a:xfrm>
          <a:prstGeom prst="rect">
            <a:avLst/>
          </a:prstGeom>
        </p:spPr>
        <p:txBody>
          <a:bodyPr wrap="square" lIns="61539" tIns="30770" rIns="61539" bIns="3077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হিমালয়ের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শীর্ষে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2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9144000" cy="5324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যা শিখবে ----</a:t>
            </a:r>
          </a:p>
          <a:p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মুসা ইব্রাহিম এবং তার স্বপ্ন সম্পর্কে  বলতে পারবে ।</a:t>
            </a:r>
          </a:p>
          <a:p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মুসা ইব্রাহিম বাংলাদেশের প্রথম হিমালয়ের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শীর্ষে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অবস্থানকারী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তা বলতে পারবে ।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পাঠ্যাংশটুকু বিরামচিহ্ন দেখে শুদ্ধ ও স্পষ্ট উচ্চারণে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পড়তে পারবে ।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Quad Arrow 3"/>
          <p:cNvSpPr/>
          <p:nvPr/>
        </p:nvSpPr>
        <p:spPr>
          <a:xfrm>
            <a:off x="152400" y="2590800"/>
            <a:ext cx="381000" cy="381000"/>
          </a:xfrm>
          <a:prstGeom prst="quadArrow">
            <a:avLst>
              <a:gd name="adj1" fmla="val 22500"/>
              <a:gd name="adj2" fmla="val 22500"/>
              <a:gd name="adj3" fmla="val 11423"/>
            </a:avLst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Quad Arrow 4"/>
          <p:cNvSpPr/>
          <p:nvPr/>
        </p:nvSpPr>
        <p:spPr>
          <a:xfrm>
            <a:off x="152400" y="3200400"/>
            <a:ext cx="381000" cy="381000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Quad Arrow 6"/>
          <p:cNvSpPr/>
          <p:nvPr/>
        </p:nvSpPr>
        <p:spPr>
          <a:xfrm>
            <a:off x="0" y="4343400"/>
            <a:ext cx="381000" cy="381000"/>
          </a:xfrm>
          <a:prstGeom prst="quad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4772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04800" y="3124200"/>
            <a:ext cx="4495800" cy="3352800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হিমালয়ের শীর্ষে </a:t>
            </a:r>
            <a:endParaRPr lang="en-US" sz="5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 পতাকা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14" y="357939"/>
            <a:ext cx="3581400" cy="25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5284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-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8686800" cy="4953436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3" name="TextBox 2"/>
          <p:cNvSpPr txBox="1"/>
          <p:nvPr/>
        </p:nvSpPr>
        <p:spPr>
          <a:xfrm>
            <a:off x="1143000" y="457200"/>
            <a:ext cx="73152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শৈশবে মুসা ইব্রাহিমের অবস্থানঃ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81000" y="2286000"/>
            <a:ext cx="1295400" cy="1066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56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sa-Ibrah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0340"/>
            <a:ext cx="9144000" cy="70383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3315861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unt-everest-nepal-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3276600" cy="2514600"/>
          </a:xfrm>
          <a:prstGeom prst="rect">
            <a:avLst/>
          </a:prstGeom>
        </p:spPr>
      </p:pic>
      <p:pic>
        <p:nvPicPr>
          <p:cNvPr id="3" name="Picture 2" descr="Evarest-3.jpg"/>
          <p:cNvPicPr>
            <a:picLocks noChangeAspect="1"/>
          </p:cNvPicPr>
          <p:nvPr/>
        </p:nvPicPr>
        <p:blipFill>
          <a:blip r:embed="rId3"/>
          <a:srcRect b="8225"/>
          <a:stretch>
            <a:fillRect/>
          </a:stretch>
        </p:blipFill>
        <p:spPr>
          <a:xfrm>
            <a:off x="5029200" y="1066800"/>
            <a:ext cx="3505200" cy="2514600"/>
          </a:xfrm>
          <a:prstGeom prst="rect">
            <a:avLst/>
          </a:prstGeom>
        </p:spPr>
      </p:pic>
      <p:pic>
        <p:nvPicPr>
          <p:cNvPr id="6" name="Picture 5" descr="MountEverestSumm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657600"/>
            <a:ext cx="3352800" cy="2895600"/>
          </a:xfrm>
          <a:prstGeom prst="rect">
            <a:avLst/>
          </a:prstGeom>
        </p:spPr>
      </p:pic>
      <p:pic>
        <p:nvPicPr>
          <p:cNvPr id="7" name="Picture 6" descr="Wasfia-on-Everest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810000"/>
            <a:ext cx="3429000" cy="281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228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এভারেস্টে নানা রুপে মুসা ইব্রাহিমঃ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7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s_image_2012-05-20_14046.jpg"/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>
          <a:xfrm>
            <a:off x="381000" y="914400"/>
            <a:ext cx="4006645" cy="2743200"/>
          </a:xfrm>
          <a:prstGeom prst="rect">
            <a:avLst/>
          </a:prstGeom>
        </p:spPr>
      </p:pic>
      <p:pic>
        <p:nvPicPr>
          <p:cNvPr id="4" name="Picture 3" descr="2010-05-23-15-21-46-033919900-musa-ibrahi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914400"/>
            <a:ext cx="3886200" cy="2781300"/>
          </a:xfrm>
          <a:prstGeom prst="rect">
            <a:avLst/>
          </a:prstGeom>
        </p:spPr>
      </p:pic>
      <p:pic>
        <p:nvPicPr>
          <p:cNvPr id="5" name="Picture 4" descr="1792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10000"/>
            <a:ext cx="4038600" cy="2895600"/>
          </a:xfrm>
          <a:prstGeom prst="rect">
            <a:avLst/>
          </a:prstGeom>
        </p:spPr>
      </p:pic>
      <p:pic>
        <p:nvPicPr>
          <p:cNvPr id="6" name="Picture 5" descr="1792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810000"/>
            <a:ext cx="3886200" cy="2895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শেরপাদের সাথে দেশের পতাকা নিয়ে হাস্যময়ী মুসাঃ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267</Words>
  <Application>Microsoft Office PowerPoint</Application>
  <PresentationFormat>On-screen Show (4:3)</PresentationFormat>
  <Paragraphs>64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Bahnschrift SemiBold</vt:lpstr>
      <vt:lpstr>Calibri</vt:lpstr>
      <vt:lpstr>NikoshBAN</vt:lpstr>
      <vt:lpstr>SolaimanLipi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ALAMIN STORE</cp:lastModifiedBy>
  <cp:revision>167</cp:revision>
  <dcterms:created xsi:type="dcterms:W3CDTF">2006-08-16T00:00:00Z</dcterms:created>
  <dcterms:modified xsi:type="dcterms:W3CDTF">2020-09-18T17:46:45Z</dcterms:modified>
</cp:coreProperties>
</file>