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9"/>
  </p:notesMasterIdLst>
  <p:sldIdLst>
    <p:sldId id="343" r:id="rId2"/>
    <p:sldId id="342" r:id="rId3"/>
    <p:sldId id="344" r:id="rId4"/>
    <p:sldId id="345" r:id="rId5"/>
    <p:sldId id="346" r:id="rId6"/>
    <p:sldId id="362" r:id="rId7"/>
    <p:sldId id="347" r:id="rId8"/>
    <p:sldId id="363" r:id="rId9"/>
    <p:sldId id="349" r:id="rId10"/>
    <p:sldId id="365" r:id="rId11"/>
    <p:sldId id="369" r:id="rId12"/>
    <p:sldId id="350" r:id="rId13"/>
    <p:sldId id="352" r:id="rId14"/>
    <p:sldId id="366" r:id="rId15"/>
    <p:sldId id="353" r:id="rId16"/>
    <p:sldId id="354" r:id="rId17"/>
    <p:sldId id="367" r:id="rId18"/>
    <p:sldId id="355" r:id="rId19"/>
    <p:sldId id="356" r:id="rId20"/>
    <p:sldId id="357" r:id="rId21"/>
    <p:sldId id="370" r:id="rId22"/>
    <p:sldId id="371" r:id="rId23"/>
    <p:sldId id="358" r:id="rId24"/>
    <p:sldId id="368" r:id="rId25"/>
    <p:sldId id="359" r:id="rId26"/>
    <p:sldId id="360" r:id="rId27"/>
    <p:sldId id="36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99FFCC"/>
    <a:srgbClr val="1CEC30"/>
    <a:srgbClr val="F018D6"/>
    <a:srgbClr val="69A395"/>
    <a:srgbClr val="6184AB"/>
    <a:srgbClr val="FF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41E7A3-5DC1-4B64-8C45-62569744C023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4D10D5-7EE1-4B79-BAEF-2DE442566534}">
      <dgm:prSet phldrT="[Text]" custT="1"/>
      <dgm:spPr/>
      <dgm:t>
        <a:bodyPr/>
        <a:lstStyle/>
        <a:p>
          <a:r>
            <a:rPr lang="ar-SA" sz="2000" dirty="0" smtClean="0"/>
            <a:t>اسم الشاعر</a:t>
          </a:r>
        </a:p>
        <a:p>
          <a:r>
            <a:rPr lang="ar-SA" sz="2000" dirty="0" smtClean="0"/>
            <a:t>احمد شوفى</a:t>
          </a:r>
        </a:p>
      </dgm:t>
    </dgm:pt>
    <dgm:pt modelId="{1440BE3D-757A-4614-B6C0-1D3AFA7E1C49}" type="parTrans" cxnId="{340599C3-F62A-4699-B98F-BCF95847FDE0}">
      <dgm:prSet/>
      <dgm:spPr/>
      <dgm:t>
        <a:bodyPr/>
        <a:lstStyle/>
        <a:p>
          <a:endParaRPr lang="en-US"/>
        </a:p>
      </dgm:t>
    </dgm:pt>
    <dgm:pt modelId="{5736C3DD-5300-482B-A8F1-F534845F8E15}" type="sibTrans" cxnId="{340599C3-F62A-4699-B98F-BCF95847FDE0}">
      <dgm:prSet/>
      <dgm:spPr/>
      <dgm:t>
        <a:bodyPr/>
        <a:lstStyle/>
        <a:p>
          <a:endParaRPr lang="en-US"/>
        </a:p>
      </dgm:t>
    </dgm:pt>
    <dgm:pt modelId="{50295E97-1947-45BE-9A8D-8E5F24401B85}">
      <dgm:prSet phldrT="[Text]"/>
      <dgm:spPr/>
      <dgm:t>
        <a:bodyPr/>
        <a:lstStyle/>
        <a:p>
          <a:r>
            <a:rPr lang="ar-SA" dirty="0" smtClean="0"/>
            <a:t>مولود</a:t>
          </a:r>
        </a:p>
        <a:p>
          <a:r>
            <a:rPr lang="en-US" dirty="0" smtClean="0">
              <a:latin typeface="Arabic Typesetting"/>
              <a:cs typeface="Arabic Typesetting"/>
            </a:rPr>
            <a:t>١٨٢٨</a:t>
          </a:r>
          <a:endParaRPr lang="en-US" dirty="0"/>
        </a:p>
      </dgm:t>
    </dgm:pt>
    <dgm:pt modelId="{632FD6DB-1DA2-49B2-BC2B-9F372C5F22DC}" type="parTrans" cxnId="{7AA0F1A4-BC3A-4D96-9CCB-ECFFDCB5B939}">
      <dgm:prSet/>
      <dgm:spPr/>
      <dgm:t>
        <a:bodyPr/>
        <a:lstStyle/>
        <a:p>
          <a:endParaRPr lang="en-US"/>
        </a:p>
      </dgm:t>
    </dgm:pt>
    <dgm:pt modelId="{040EF0E1-EA15-45CB-A1D2-AC73C70357AE}" type="sibTrans" cxnId="{7AA0F1A4-BC3A-4D96-9CCB-ECFFDCB5B939}">
      <dgm:prSet/>
      <dgm:spPr/>
      <dgm:t>
        <a:bodyPr/>
        <a:lstStyle/>
        <a:p>
          <a:endParaRPr lang="en-US"/>
        </a:p>
      </dgm:t>
    </dgm:pt>
    <dgm:pt modelId="{06B47CAE-9CC6-461E-B94C-57C98A7E60F6}">
      <dgm:prSet phldrT="[Text]"/>
      <dgm:spPr/>
      <dgm:t>
        <a:bodyPr/>
        <a:lstStyle/>
        <a:p>
          <a:r>
            <a:rPr lang="ar-SA" dirty="0" smtClean="0"/>
            <a:t>القاهر</a:t>
          </a:r>
          <a:endParaRPr lang="en-US" dirty="0"/>
        </a:p>
      </dgm:t>
    </dgm:pt>
    <dgm:pt modelId="{3EED0128-F1CF-4490-9C9B-23F6932820B3}" type="parTrans" cxnId="{CAE8C894-7E27-42B1-9893-6B25C686E028}">
      <dgm:prSet/>
      <dgm:spPr/>
      <dgm:t>
        <a:bodyPr/>
        <a:lstStyle/>
        <a:p>
          <a:endParaRPr lang="en-US"/>
        </a:p>
      </dgm:t>
    </dgm:pt>
    <dgm:pt modelId="{04576381-B6AB-40D6-B3BB-2D262F9AF790}" type="sibTrans" cxnId="{CAE8C894-7E27-42B1-9893-6B25C686E028}">
      <dgm:prSet/>
      <dgm:spPr/>
      <dgm:t>
        <a:bodyPr/>
        <a:lstStyle/>
        <a:p>
          <a:endParaRPr lang="en-US"/>
        </a:p>
      </dgm:t>
    </dgm:pt>
    <dgm:pt modelId="{F3A6D7C4-CEEC-499A-BF3D-D343421A4CF5}">
      <dgm:prSet phldrT="[Text]"/>
      <dgm:spPr/>
      <dgm:t>
        <a:bodyPr/>
        <a:lstStyle/>
        <a:p>
          <a:r>
            <a:rPr lang="ar-SA" dirty="0" smtClean="0"/>
            <a:t>وفاة –</a:t>
          </a:r>
        </a:p>
        <a:p>
          <a:pPr>
            <a:tabLst>
              <a:tab pos="463550" algn="l"/>
            </a:tabLst>
          </a:pPr>
          <a:r>
            <a:rPr lang="ar-SA" smtClean="0">
              <a:latin typeface="Arabic Typesetting"/>
              <a:cs typeface="Arabic Typesetting"/>
            </a:rPr>
            <a:t>١٩٣٢</a:t>
          </a:r>
          <a:endParaRPr lang="en-US" dirty="0"/>
        </a:p>
      </dgm:t>
    </dgm:pt>
    <dgm:pt modelId="{410D70F7-125B-4864-B9ED-A817C39B93E5}" type="parTrans" cxnId="{23C20447-D61D-4C0B-9F1E-75AF4224F8B6}">
      <dgm:prSet/>
      <dgm:spPr/>
      <dgm:t>
        <a:bodyPr/>
        <a:lstStyle/>
        <a:p>
          <a:endParaRPr lang="en-US"/>
        </a:p>
      </dgm:t>
    </dgm:pt>
    <dgm:pt modelId="{059B2D2C-EEB9-4D7E-9E92-6C097EFB1509}" type="sibTrans" cxnId="{23C20447-D61D-4C0B-9F1E-75AF4224F8B6}">
      <dgm:prSet/>
      <dgm:spPr/>
      <dgm:t>
        <a:bodyPr/>
        <a:lstStyle/>
        <a:p>
          <a:endParaRPr lang="en-US"/>
        </a:p>
      </dgm:t>
    </dgm:pt>
    <dgm:pt modelId="{15EB43E0-26F3-4277-923F-823E053DC338}">
      <dgm:prSet/>
      <dgm:spPr/>
      <dgm:t>
        <a:bodyPr/>
        <a:lstStyle/>
        <a:p>
          <a:r>
            <a:rPr lang="ar-SA" dirty="0" smtClean="0"/>
            <a:t>الملقب بامير الشعراء</a:t>
          </a:r>
        </a:p>
        <a:p>
          <a:r>
            <a:rPr lang="en-US" dirty="0" smtClean="0">
              <a:latin typeface="Arabic Typesetting"/>
              <a:cs typeface="Arabic Typesetting"/>
            </a:rPr>
            <a:t>١٩٢٨</a:t>
          </a:r>
          <a:endParaRPr lang="en-US" dirty="0"/>
        </a:p>
      </dgm:t>
    </dgm:pt>
    <dgm:pt modelId="{8545FD77-B3F4-479C-9BEC-7BAB6D427214}" type="parTrans" cxnId="{9E2CCD3E-CE4E-4C65-84F7-7AE44BF887CD}">
      <dgm:prSet/>
      <dgm:spPr/>
      <dgm:t>
        <a:bodyPr/>
        <a:lstStyle/>
        <a:p>
          <a:endParaRPr lang="en-US"/>
        </a:p>
      </dgm:t>
    </dgm:pt>
    <dgm:pt modelId="{05A239C5-E711-43B3-A726-3BE7346875EA}" type="sibTrans" cxnId="{9E2CCD3E-CE4E-4C65-84F7-7AE44BF887CD}">
      <dgm:prSet/>
      <dgm:spPr/>
      <dgm:t>
        <a:bodyPr/>
        <a:lstStyle/>
        <a:p>
          <a:endParaRPr lang="en-US"/>
        </a:p>
      </dgm:t>
    </dgm:pt>
    <dgm:pt modelId="{5B7B374E-D1FA-4BB9-A630-907CC25923C9}" type="pres">
      <dgm:prSet presAssocID="{BD41E7A3-5DC1-4B64-8C45-62569744C0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A9E560-DE86-48FF-A714-E993AF46A7D5}" type="pres">
      <dgm:prSet presAssocID="{5D4D10D5-7EE1-4B79-BAEF-2DE442566534}" presName="centerShape" presStyleLbl="node0" presStyleIdx="0" presStyleCnt="1"/>
      <dgm:spPr/>
      <dgm:t>
        <a:bodyPr/>
        <a:lstStyle/>
        <a:p>
          <a:endParaRPr lang="en-US"/>
        </a:p>
      </dgm:t>
    </dgm:pt>
    <dgm:pt modelId="{BCCA766D-25D2-4A15-A718-5E686D30F3AB}" type="pres">
      <dgm:prSet presAssocID="{632FD6DB-1DA2-49B2-BC2B-9F372C5F22DC}" presName="Name9" presStyleLbl="parChTrans1D2" presStyleIdx="0" presStyleCnt="4"/>
      <dgm:spPr/>
      <dgm:t>
        <a:bodyPr/>
        <a:lstStyle/>
        <a:p>
          <a:endParaRPr lang="en-US"/>
        </a:p>
      </dgm:t>
    </dgm:pt>
    <dgm:pt modelId="{FEC08E16-AD07-497F-9F45-E31FFF79C0DF}" type="pres">
      <dgm:prSet presAssocID="{632FD6DB-1DA2-49B2-BC2B-9F372C5F22DC}" presName="connTx" presStyleLbl="parChTrans1D2" presStyleIdx="0" presStyleCnt="4"/>
      <dgm:spPr/>
      <dgm:t>
        <a:bodyPr/>
        <a:lstStyle/>
        <a:p>
          <a:endParaRPr lang="en-US"/>
        </a:p>
      </dgm:t>
    </dgm:pt>
    <dgm:pt modelId="{60C15118-C594-4878-BCD2-220049ED8B40}" type="pres">
      <dgm:prSet presAssocID="{50295E97-1947-45BE-9A8D-8E5F24401B8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21580-0CF3-4400-8229-0AEF20FB41F8}" type="pres">
      <dgm:prSet presAssocID="{3EED0128-F1CF-4490-9C9B-23F6932820B3}" presName="Name9" presStyleLbl="parChTrans1D2" presStyleIdx="1" presStyleCnt="4"/>
      <dgm:spPr/>
      <dgm:t>
        <a:bodyPr/>
        <a:lstStyle/>
        <a:p>
          <a:endParaRPr lang="en-US"/>
        </a:p>
      </dgm:t>
    </dgm:pt>
    <dgm:pt modelId="{E091C048-9401-434A-AF71-6C39D7AEDFA1}" type="pres">
      <dgm:prSet presAssocID="{3EED0128-F1CF-4490-9C9B-23F6932820B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3F04B79C-C9D9-41F9-9AFB-D35EF60BC64F}" type="pres">
      <dgm:prSet presAssocID="{06B47CAE-9CC6-461E-B94C-57C98A7E60F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9EF9F-61B2-461C-98E9-EF67CF05A00D}" type="pres">
      <dgm:prSet presAssocID="{8545FD77-B3F4-479C-9BEC-7BAB6D427214}" presName="Name9" presStyleLbl="parChTrans1D2" presStyleIdx="2" presStyleCnt="4"/>
      <dgm:spPr/>
      <dgm:t>
        <a:bodyPr/>
        <a:lstStyle/>
        <a:p>
          <a:endParaRPr lang="en-US"/>
        </a:p>
      </dgm:t>
    </dgm:pt>
    <dgm:pt modelId="{F89ACA25-CF04-4C35-941E-716206936F91}" type="pres">
      <dgm:prSet presAssocID="{8545FD77-B3F4-479C-9BEC-7BAB6D42721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A3CE67D3-C4AA-458A-8534-35C2F1B573C0}" type="pres">
      <dgm:prSet presAssocID="{15EB43E0-26F3-4277-923F-823E053DC33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D5117-38A7-47CC-A8FC-D52A748A4576}" type="pres">
      <dgm:prSet presAssocID="{410D70F7-125B-4864-B9ED-A817C39B93E5}" presName="Name9" presStyleLbl="parChTrans1D2" presStyleIdx="3" presStyleCnt="4"/>
      <dgm:spPr/>
      <dgm:t>
        <a:bodyPr/>
        <a:lstStyle/>
        <a:p>
          <a:endParaRPr lang="en-US"/>
        </a:p>
      </dgm:t>
    </dgm:pt>
    <dgm:pt modelId="{684C89F4-20F8-4016-85EF-9352B24235A6}" type="pres">
      <dgm:prSet presAssocID="{410D70F7-125B-4864-B9ED-A817C39B93E5}" presName="connTx" presStyleLbl="parChTrans1D2" presStyleIdx="3" presStyleCnt="4"/>
      <dgm:spPr/>
      <dgm:t>
        <a:bodyPr/>
        <a:lstStyle/>
        <a:p>
          <a:endParaRPr lang="en-US"/>
        </a:p>
      </dgm:t>
    </dgm:pt>
    <dgm:pt modelId="{6F1B85E1-563E-4189-80F6-EE3708A0BA92}" type="pres">
      <dgm:prSet presAssocID="{F3A6D7C4-CEEC-499A-BF3D-D343421A4CF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C20447-D61D-4C0B-9F1E-75AF4224F8B6}" srcId="{5D4D10D5-7EE1-4B79-BAEF-2DE442566534}" destId="{F3A6D7C4-CEEC-499A-BF3D-D343421A4CF5}" srcOrd="3" destOrd="0" parTransId="{410D70F7-125B-4864-B9ED-A817C39B93E5}" sibTransId="{059B2D2C-EEB9-4D7E-9E92-6C097EFB1509}"/>
    <dgm:cxn modelId="{CAE8C894-7E27-42B1-9893-6B25C686E028}" srcId="{5D4D10D5-7EE1-4B79-BAEF-2DE442566534}" destId="{06B47CAE-9CC6-461E-B94C-57C98A7E60F6}" srcOrd="1" destOrd="0" parTransId="{3EED0128-F1CF-4490-9C9B-23F6932820B3}" sibTransId="{04576381-B6AB-40D6-B3BB-2D262F9AF790}"/>
    <dgm:cxn modelId="{C5CB2879-A03B-434F-9719-88C2AAEE3D51}" type="presOf" srcId="{410D70F7-125B-4864-B9ED-A817C39B93E5}" destId="{C46D5117-38A7-47CC-A8FC-D52A748A4576}" srcOrd="0" destOrd="0" presId="urn:microsoft.com/office/officeart/2005/8/layout/radial1"/>
    <dgm:cxn modelId="{BBB05874-C891-47AF-A817-309952CF6AF7}" type="presOf" srcId="{5D4D10D5-7EE1-4B79-BAEF-2DE442566534}" destId="{3AA9E560-DE86-48FF-A714-E993AF46A7D5}" srcOrd="0" destOrd="0" presId="urn:microsoft.com/office/officeart/2005/8/layout/radial1"/>
    <dgm:cxn modelId="{340599C3-F62A-4699-B98F-BCF95847FDE0}" srcId="{BD41E7A3-5DC1-4B64-8C45-62569744C023}" destId="{5D4D10D5-7EE1-4B79-BAEF-2DE442566534}" srcOrd="0" destOrd="0" parTransId="{1440BE3D-757A-4614-B6C0-1D3AFA7E1C49}" sibTransId="{5736C3DD-5300-482B-A8F1-F534845F8E15}"/>
    <dgm:cxn modelId="{161646EE-6F9E-4F9B-B35A-5DB4F3B906C4}" type="presOf" srcId="{8545FD77-B3F4-479C-9BEC-7BAB6D427214}" destId="{0009EF9F-61B2-461C-98E9-EF67CF05A00D}" srcOrd="0" destOrd="0" presId="urn:microsoft.com/office/officeart/2005/8/layout/radial1"/>
    <dgm:cxn modelId="{70F16108-DDF1-4664-8352-D857D449D411}" type="presOf" srcId="{8545FD77-B3F4-479C-9BEC-7BAB6D427214}" destId="{F89ACA25-CF04-4C35-941E-716206936F91}" srcOrd="1" destOrd="0" presId="urn:microsoft.com/office/officeart/2005/8/layout/radial1"/>
    <dgm:cxn modelId="{47336845-7415-4CF7-93E5-8FD806F638E0}" type="presOf" srcId="{3EED0128-F1CF-4490-9C9B-23F6932820B3}" destId="{E091C048-9401-434A-AF71-6C39D7AEDFA1}" srcOrd="1" destOrd="0" presId="urn:microsoft.com/office/officeart/2005/8/layout/radial1"/>
    <dgm:cxn modelId="{7EA6E98F-DCDA-4CBB-97C5-BE33D85B25D3}" type="presOf" srcId="{632FD6DB-1DA2-49B2-BC2B-9F372C5F22DC}" destId="{FEC08E16-AD07-497F-9F45-E31FFF79C0DF}" srcOrd="1" destOrd="0" presId="urn:microsoft.com/office/officeart/2005/8/layout/radial1"/>
    <dgm:cxn modelId="{9E2CCD3E-CE4E-4C65-84F7-7AE44BF887CD}" srcId="{5D4D10D5-7EE1-4B79-BAEF-2DE442566534}" destId="{15EB43E0-26F3-4277-923F-823E053DC338}" srcOrd="2" destOrd="0" parTransId="{8545FD77-B3F4-479C-9BEC-7BAB6D427214}" sibTransId="{05A239C5-E711-43B3-A726-3BE7346875EA}"/>
    <dgm:cxn modelId="{37F11D4D-D81F-44A7-A461-EAE79C8D1E94}" type="presOf" srcId="{50295E97-1947-45BE-9A8D-8E5F24401B85}" destId="{60C15118-C594-4878-BCD2-220049ED8B40}" srcOrd="0" destOrd="0" presId="urn:microsoft.com/office/officeart/2005/8/layout/radial1"/>
    <dgm:cxn modelId="{86B937D3-86E9-48A1-AB79-B81427B8D60A}" type="presOf" srcId="{3EED0128-F1CF-4490-9C9B-23F6932820B3}" destId="{07A21580-0CF3-4400-8229-0AEF20FB41F8}" srcOrd="0" destOrd="0" presId="urn:microsoft.com/office/officeart/2005/8/layout/radial1"/>
    <dgm:cxn modelId="{81B2791E-AD96-461E-8B18-81959BEDB4F6}" type="presOf" srcId="{632FD6DB-1DA2-49B2-BC2B-9F372C5F22DC}" destId="{BCCA766D-25D2-4A15-A718-5E686D30F3AB}" srcOrd="0" destOrd="0" presId="urn:microsoft.com/office/officeart/2005/8/layout/radial1"/>
    <dgm:cxn modelId="{8ECFA66E-58B8-43BD-A104-A267E59F2E58}" type="presOf" srcId="{410D70F7-125B-4864-B9ED-A817C39B93E5}" destId="{684C89F4-20F8-4016-85EF-9352B24235A6}" srcOrd="1" destOrd="0" presId="urn:microsoft.com/office/officeart/2005/8/layout/radial1"/>
    <dgm:cxn modelId="{C82F35AF-5526-4F85-8965-A14FFC2D0C7E}" type="presOf" srcId="{06B47CAE-9CC6-461E-B94C-57C98A7E60F6}" destId="{3F04B79C-C9D9-41F9-9AFB-D35EF60BC64F}" srcOrd="0" destOrd="0" presId="urn:microsoft.com/office/officeart/2005/8/layout/radial1"/>
    <dgm:cxn modelId="{F3FACFE6-4ECD-49B2-8772-77EE60F0C227}" type="presOf" srcId="{F3A6D7C4-CEEC-499A-BF3D-D343421A4CF5}" destId="{6F1B85E1-563E-4189-80F6-EE3708A0BA92}" srcOrd="0" destOrd="0" presId="urn:microsoft.com/office/officeart/2005/8/layout/radial1"/>
    <dgm:cxn modelId="{7AA0F1A4-BC3A-4D96-9CCB-ECFFDCB5B939}" srcId="{5D4D10D5-7EE1-4B79-BAEF-2DE442566534}" destId="{50295E97-1947-45BE-9A8D-8E5F24401B85}" srcOrd="0" destOrd="0" parTransId="{632FD6DB-1DA2-49B2-BC2B-9F372C5F22DC}" sibTransId="{040EF0E1-EA15-45CB-A1D2-AC73C70357AE}"/>
    <dgm:cxn modelId="{C283A10E-13CE-401C-A7A0-26529FA4AE0F}" type="presOf" srcId="{BD41E7A3-5DC1-4B64-8C45-62569744C023}" destId="{5B7B374E-D1FA-4BB9-A630-907CC25923C9}" srcOrd="0" destOrd="0" presId="urn:microsoft.com/office/officeart/2005/8/layout/radial1"/>
    <dgm:cxn modelId="{17C8ED1B-1A7C-4FFE-A0C2-F471155C46FE}" type="presOf" srcId="{15EB43E0-26F3-4277-923F-823E053DC338}" destId="{A3CE67D3-C4AA-458A-8534-35C2F1B573C0}" srcOrd="0" destOrd="0" presId="urn:microsoft.com/office/officeart/2005/8/layout/radial1"/>
    <dgm:cxn modelId="{279287D3-168B-42BA-8DFB-7AAF32EACE8E}" type="presParOf" srcId="{5B7B374E-D1FA-4BB9-A630-907CC25923C9}" destId="{3AA9E560-DE86-48FF-A714-E993AF46A7D5}" srcOrd="0" destOrd="0" presId="urn:microsoft.com/office/officeart/2005/8/layout/radial1"/>
    <dgm:cxn modelId="{134B9726-D906-490B-9BCE-33E7FADC33B8}" type="presParOf" srcId="{5B7B374E-D1FA-4BB9-A630-907CC25923C9}" destId="{BCCA766D-25D2-4A15-A718-5E686D30F3AB}" srcOrd="1" destOrd="0" presId="urn:microsoft.com/office/officeart/2005/8/layout/radial1"/>
    <dgm:cxn modelId="{E2ECBD1B-34D5-431D-BF77-9A1720234409}" type="presParOf" srcId="{BCCA766D-25D2-4A15-A718-5E686D30F3AB}" destId="{FEC08E16-AD07-497F-9F45-E31FFF79C0DF}" srcOrd="0" destOrd="0" presId="urn:microsoft.com/office/officeart/2005/8/layout/radial1"/>
    <dgm:cxn modelId="{7967FBEC-7E4B-43A5-8E02-DB5B51FB254F}" type="presParOf" srcId="{5B7B374E-D1FA-4BB9-A630-907CC25923C9}" destId="{60C15118-C594-4878-BCD2-220049ED8B40}" srcOrd="2" destOrd="0" presId="urn:microsoft.com/office/officeart/2005/8/layout/radial1"/>
    <dgm:cxn modelId="{26923F4D-718B-4CA2-9F4E-CA16EDA33445}" type="presParOf" srcId="{5B7B374E-D1FA-4BB9-A630-907CC25923C9}" destId="{07A21580-0CF3-4400-8229-0AEF20FB41F8}" srcOrd="3" destOrd="0" presId="urn:microsoft.com/office/officeart/2005/8/layout/radial1"/>
    <dgm:cxn modelId="{B5FD56C9-BEDE-4728-8697-9968E92D1702}" type="presParOf" srcId="{07A21580-0CF3-4400-8229-0AEF20FB41F8}" destId="{E091C048-9401-434A-AF71-6C39D7AEDFA1}" srcOrd="0" destOrd="0" presId="urn:microsoft.com/office/officeart/2005/8/layout/radial1"/>
    <dgm:cxn modelId="{EADBAD76-6033-4CEE-B46B-577B9EE2CFB2}" type="presParOf" srcId="{5B7B374E-D1FA-4BB9-A630-907CC25923C9}" destId="{3F04B79C-C9D9-41F9-9AFB-D35EF60BC64F}" srcOrd="4" destOrd="0" presId="urn:microsoft.com/office/officeart/2005/8/layout/radial1"/>
    <dgm:cxn modelId="{6A85C8FD-3656-4AF5-88AE-4BB2BCEBABFC}" type="presParOf" srcId="{5B7B374E-D1FA-4BB9-A630-907CC25923C9}" destId="{0009EF9F-61B2-461C-98E9-EF67CF05A00D}" srcOrd="5" destOrd="0" presId="urn:microsoft.com/office/officeart/2005/8/layout/radial1"/>
    <dgm:cxn modelId="{DCE6EA90-9381-408E-8A9F-7CB50F186E80}" type="presParOf" srcId="{0009EF9F-61B2-461C-98E9-EF67CF05A00D}" destId="{F89ACA25-CF04-4C35-941E-716206936F91}" srcOrd="0" destOrd="0" presId="urn:microsoft.com/office/officeart/2005/8/layout/radial1"/>
    <dgm:cxn modelId="{0ED619F7-8BE2-41AD-89A6-8AB96138B1D4}" type="presParOf" srcId="{5B7B374E-D1FA-4BB9-A630-907CC25923C9}" destId="{A3CE67D3-C4AA-458A-8534-35C2F1B573C0}" srcOrd="6" destOrd="0" presId="urn:microsoft.com/office/officeart/2005/8/layout/radial1"/>
    <dgm:cxn modelId="{1266D4B2-65B9-4591-B54F-6B90D96B8F04}" type="presParOf" srcId="{5B7B374E-D1FA-4BB9-A630-907CC25923C9}" destId="{C46D5117-38A7-47CC-A8FC-D52A748A4576}" srcOrd="7" destOrd="0" presId="urn:microsoft.com/office/officeart/2005/8/layout/radial1"/>
    <dgm:cxn modelId="{F11DC57D-58B1-4009-8176-330E3E7552CC}" type="presParOf" srcId="{C46D5117-38A7-47CC-A8FC-D52A748A4576}" destId="{684C89F4-20F8-4016-85EF-9352B24235A6}" srcOrd="0" destOrd="0" presId="urn:microsoft.com/office/officeart/2005/8/layout/radial1"/>
    <dgm:cxn modelId="{618D71EB-0B61-44AD-B7CD-F940DE4DF06B}" type="presParOf" srcId="{5B7B374E-D1FA-4BB9-A630-907CC25923C9}" destId="{6F1B85E1-563E-4189-80F6-EE3708A0BA9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9E560-DE86-48FF-A714-E993AF46A7D5}">
      <dsp:nvSpPr>
        <dsp:cNvPr id="0" name=""/>
        <dsp:cNvSpPr/>
      </dsp:nvSpPr>
      <dsp:spPr>
        <a:xfrm>
          <a:off x="3258827" y="2034691"/>
          <a:ext cx="1547240" cy="1547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اسم الشاعر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احمد شوفى</a:t>
          </a:r>
        </a:p>
      </dsp:txBody>
      <dsp:txXfrm>
        <a:off x="3485415" y="2261279"/>
        <a:ext cx="1094064" cy="1094064"/>
      </dsp:txXfrm>
    </dsp:sp>
    <dsp:sp modelId="{BCCA766D-25D2-4A15-A718-5E686D30F3AB}">
      <dsp:nvSpPr>
        <dsp:cNvPr id="0" name=""/>
        <dsp:cNvSpPr/>
      </dsp:nvSpPr>
      <dsp:spPr>
        <a:xfrm rot="16200000">
          <a:off x="3799105" y="1784083"/>
          <a:ext cx="466684" cy="34532"/>
        </a:xfrm>
        <a:custGeom>
          <a:avLst/>
          <a:gdLst/>
          <a:ahLst/>
          <a:cxnLst/>
          <a:rect l="0" t="0" r="0" b="0"/>
          <a:pathLst>
            <a:path>
              <a:moveTo>
                <a:pt x="0" y="17266"/>
              </a:moveTo>
              <a:lnTo>
                <a:pt x="466684" y="172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20780" y="1789682"/>
        <a:ext cx="23334" cy="23334"/>
      </dsp:txXfrm>
    </dsp:sp>
    <dsp:sp modelId="{60C15118-C594-4878-BCD2-220049ED8B40}">
      <dsp:nvSpPr>
        <dsp:cNvPr id="0" name=""/>
        <dsp:cNvSpPr/>
      </dsp:nvSpPr>
      <dsp:spPr>
        <a:xfrm>
          <a:off x="3258827" y="20766"/>
          <a:ext cx="1547240" cy="15472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/>
            <a:t>مولود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abic Typesetting"/>
              <a:cs typeface="Arabic Typesetting"/>
            </a:rPr>
            <a:t>١٨٢٨</a:t>
          </a:r>
          <a:endParaRPr lang="en-US" sz="2100" kern="1200" dirty="0"/>
        </a:p>
      </dsp:txBody>
      <dsp:txXfrm>
        <a:off x="3485415" y="247354"/>
        <a:ext cx="1094064" cy="1094064"/>
      </dsp:txXfrm>
    </dsp:sp>
    <dsp:sp modelId="{07A21580-0CF3-4400-8229-0AEF20FB41F8}">
      <dsp:nvSpPr>
        <dsp:cNvPr id="0" name=""/>
        <dsp:cNvSpPr/>
      </dsp:nvSpPr>
      <dsp:spPr>
        <a:xfrm>
          <a:off x="4806068" y="2791045"/>
          <a:ext cx="466684" cy="34532"/>
        </a:xfrm>
        <a:custGeom>
          <a:avLst/>
          <a:gdLst/>
          <a:ahLst/>
          <a:cxnLst/>
          <a:rect l="0" t="0" r="0" b="0"/>
          <a:pathLst>
            <a:path>
              <a:moveTo>
                <a:pt x="0" y="17266"/>
              </a:moveTo>
              <a:lnTo>
                <a:pt x="466684" y="172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27743" y="2796644"/>
        <a:ext cx="23334" cy="23334"/>
      </dsp:txXfrm>
    </dsp:sp>
    <dsp:sp modelId="{3F04B79C-C9D9-41F9-9AFB-D35EF60BC64F}">
      <dsp:nvSpPr>
        <dsp:cNvPr id="0" name=""/>
        <dsp:cNvSpPr/>
      </dsp:nvSpPr>
      <dsp:spPr>
        <a:xfrm>
          <a:off x="5272752" y="2034691"/>
          <a:ext cx="1547240" cy="15472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/>
            <a:t>القاهر</a:t>
          </a:r>
          <a:endParaRPr lang="en-US" sz="2100" kern="1200" dirty="0"/>
        </a:p>
      </dsp:txBody>
      <dsp:txXfrm>
        <a:off x="5499340" y="2261279"/>
        <a:ext cx="1094064" cy="1094064"/>
      </dsp:txXfrm>
    </dsp:sp>
    <dsp:sp modelId="{0009EF9F-61B2-461C-98E9-EF67CF05A00D}">
      <dsp:nvSpPr>
        <dsp:cNvPr id="0" name=""/>
        <dsp:cNvSpPr/>
      </dsp:nvSpPr>
      <dsp:spPr>
        <a:xfrm rot="5400000">
          <a:off x="3799105" y="3798008"/>
          <a:ext cx="466684" cy="34532"/>
        </a:xfrm>
        <a:custGeom>
          <a:avLst/>
          <a:gdLst/>
          <a:ahLst/>
          <a:cxnLst/>
          <a:rect l="0" t="0" r="0" b="0"/>
          <a:pathLst>
            <a:path>
              <a:moveTo>
                <a:pt x="0" y="17266"/>
              </a:moveTo>
              <a:lnTo>
                <a:pt x="466684" y="172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20780" y="3803607"/>
        <a:ext cx="23334" cy="23334"/>
      </dsp:txXfrm>
    </dsp:sp>
    <dsp:sp modelId="{A3CE67D3-C4AA-458A-8534-35C2F1B573C0}">
      <dsp:nvSpPr>
        <dsp:cNvPr id="0" name=""/>
        <dsp:cNvSpPr/>
      </dsp:nvSpPr>
      <dsp:spPr>
        <a:xfrm>
          <a:off x="3258827" y="4048616"/>
          <a:ext cx="1547240" cy="15472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/>
            <a:t>الملقب بامير الشعراء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abic Typesetting"/>
              <a:cs typeface="Arabic Typesetting"/>
            </a:rPr>
            <a:t>١٩٢٨</a:t>
          </a:r>
          <a:endParaRPr lang="en-US" sz="2100" kern="1200" dirty="0"/>
        </a:p>
      </dsp:txBody>
      <dsp:txXfrm>
        <a:off x="3485415" y="4275204"/>
        <a:ext cx="1094064" cy="1094064"/>
      </dsp:txXfrm>
    </dsp:sp>
    <dsp:sp modelId="{C46D5117-38A7-47CC-A8FC-D52A748A4576}">
      <dsp:nvSpPr>
        <dsp:cNvPr id="0" name=""/>
        <dsp:cNvSpPr/>
      </dsp:nvSpPr>
      <dsp:spPr>
        <a:xfrm rot="10800000">
          <a:off x="2792143" y="2791045"/>
          <a:ext cx="466684" cy="34532"/>
        </a:xfrm>
        <a:custGeom>
          <a:avLst/>
          <a:gdLst/>
          <a:ahLst/>
          <a:cxnLst/>
          <a:rect l="0" t="0" r="0" b="0"/>
          <a:pathLst>
            <a:path>
              <a:moveTo>
                <a:pt x="0" y="17266"/>
              </a:moveTo>
              <a:lnTo>
                <a:pt x="466684" y="172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13818" y="2796644"/>
        <a:ext cx="23334" cy="23334"/>
      </dsp:txXfrm>
    </dsp:sp>
    <dsp:sp modelId="{6F1B85E1-563E-4189-80F6-EE3708A0BA92}">
      <dsp:nvSpPr>
        <dsp:cNvPr id="0" name=""/>
        <dsp:cNvSpPr/>
      </dsp:nvSpPr>
      <dsp:spPr>
        <a:xfrm>
          <a:off x="1244902" y="2034691"/>
          <a:ext cx="1547240" cy="15472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/>
            <a:t>وفاة –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463550" algn="l"/>
            </a:tabLst>
          </a:pPr>
          <a:r>
            <a:rPr lang="ar-SA" sz="2100" kern="1200" smtClean="0">
              <a:latin typeface="Arabic Typesetting"/>
              <a:cs typeface="Arabic Typesetting"/>
            </a:rPr>
            <a:t>١٩٣٢</a:t>
          </a:r>
          <a:endParaRPr lang="en-US" sz="2100" kern="1200" dirty="0"/>
        </a:p>
      </dsp:txBody>
      <dsp:txXfrm>
        <a:off x="1471490" y="2261279"/>
        <a:ext cx="1094064" cy="1094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2E0EC-224F-446D-BF20-1A396DB865EC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B02A8-E96D-4EBC-8980-EBBDF43EB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B02A8-E96D-4EBC-8980-EBBDF43EBA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7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B02A8-E96D-4EBC-8980-EBBDF43EBA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9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77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6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7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6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1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2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8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5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8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8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3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13.jpeg"/><Relationship Id="rId4" Type="http://schemas.openxmlformats.org/officeDocument/2006/relationships/image" Target="../media/image5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7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11.jpeg"/><Relationship Id="rId4" Type="http://schemas.openxmlformats.org/officeDocument/2006/relationships/image" Target="../media/image5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59.png"/><Relationship Id="rId4" Type="http://schemas.openxmlformats.org/officeDocument/2006/relationships/image" Target="../media/image6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teno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34481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t="14644" r="5276" b="23564"/>
          <a:stretch/>
        </p:blipFill>
        <p:spPr bwMode="auto">
          <a:xfrm>
            <a:off x="971601" y="836712"/>
            <a:ext cx="7200799" cy="81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8936" r="7794" b="22041"/>
          <a:stretch/>
        </p:blipFill>
        <p:spPr bwMode="auto">
          <a:xfrm>
            <a:off x="899592" y="1772816"/>
            <a:ext cx="727280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5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48880"/>
            <a:ext cx="6624736" cy="26642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t="12294" r="28364" b="22240"/>
          <a:stretch/>
        </p:blipFill>
        <p:spPr bwMode="auto">
          <a:xfrm>
            <a:off x="1691680" y="980728"/>
            <a:ext cx="57606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" r="41229" b="22535"/>
          <a:stretch/>
        </p:blipFill>
        <p:spPr bwMode="auto">
          <a:xfrm>
            <a:off x="1027134" y="5234460"/>
            <a:ext cx="7073258" cy="6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61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32" y="2093855"/>
            <a:ext cx="3406260" cy="26187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88965"/>
            <a:ext cx="3168352" cy="26187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7" r="7114" b="25267"/>
          <a:stretch/>
        </p:blipFill>
        <p:spPr bwMode="auto">
          <a:xfrm>
            <a:off x="5052628" y="1052736"/>
            <a:ext cx="2975756" cy="55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r="51201" b="25267"/>
          <a:stretch/>
        </p:blipFill>
        <p:spPr bwMode="auto">
          <a:xfrm>
            <a:off x="1093732" y="980728"/>
            <a:ext cx="3140065" cy="55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r="6137" b="20814"/>
          <a:stretch/>
        </p:blipFill>
        <p:spPr bwMode="auto">
          <a:xfrm>
            <a:off x="1093732" y="5343996"/>
            <a:ext cx="7150676" cy="59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28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 descr="5221ecc118458-277.jpg"/>
          <p:cNvPicPr>
            <a:picLocks noChangeAspect="1"/>
          </p:cNvPicPr>
          <p:nvPr/>
        </p:nvPicPr>
        <p:blipFill rotWithShape="1">
          <a:blip r:embed="rId3"/>
          <a:srcRect t="22586"/>
          <a:stretch/>
        </p:blipFill>
        <p:spPr>
          <a:xfrm>
            <a:off x="1115616" y="1844824"/>
            <a:ext cx="7056784" cy="31216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" t="9997" r="18565" b="23387"/>
          <a:stretch/>
        </p:blipFill>
        <p:spPr bwMode="auto">
          <a:xfrm>
            <a:off x="899592" y="908720"/>
            <a:ext cx="7272808" cy="72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t="8430" r="5303" b="21536"/>
          <a:stretch/>
        </p:blipFill>
        <p:spPr bwMode="auto">
          <a:xfrm>
            <a:off x="971600" y="5197718"/>
            <a:ext cx="7272808" cy="75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19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116632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32667" y="5241394"/>
            <a:ext cx="6523709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Zvi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AwaKvi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i‡q‡Q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mnbyfwZ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cvIqvi</a:t>
            </a:r>
            <a:r>
              <a:rPr lang="en-US" sz="4000" dirty="0" smtClean="0">
                <a:latin typeface="SutonnyMJ" pitchFamily="2" charset="0"/>
              </a:rPr>
              <a:t>|</a:t>
            </a:r>
            <a:r>
              <a:rPr lang="en-US" sz="4000" dirty="0" smtClean="0"/>
              <a:t>        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3816423" cy="2808312"/>
          </a:xfrm>
          <a:prstGeom prst="rect">
            <a:avLst/>
          </a:prstGeom>
        </p:spPr>
      </p:pic>
      <p:pic>
        <p:nvPicPr>
          <p:cNvPr id="6" name="Picture 5" descr="index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2492896"/>
            <a:ext cx="3138832" cy="24482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" t="10863" r="29985" b="23670"/>
          <a:stretch/>
        </p:blipFill>
        <p:spPr bwMode="auto">
          <a:xfrm>
            <a:off x="899592" y="1315233"/>
            <a:ext cx="7099272" cy="71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64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16199"/>
            <a:ext cx="7056784" cy="28256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t="11429" r="64047" b="32293"/>
          <a:stretch/>
        </p:blipFill>
        <p:spPr bwMode="auto">
          <a:xfrm>
            <a:off x="2411760" y="889346"/>
            <a:ext cx="3960440" cy="61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 t="11220" r="49988" b="24068"/>
          <a:stretch/>
        </p:blipFill>
        <p:spPr bwMode="auto">
          <a:xfrm>
            <a:off x="1565752" y="5185774"/>
            <a:ext cx="5310503" cy="71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05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04864"/>
            <a:ext cx="2469641" cy="2448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00" y="2204864"/>
            <a:ext cx="2448272" cy="244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1944216" cy="20162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r="2861" b="14518"/>
          <a:stretch/>
        </p:blipFill>
        <p:spPr bwMode="auto">
          <a:xfrm>
            <a:off x="971599" y="4797152"/>
            <a:ext cx="7222171" cy="101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6" t="11821" r="21108" b="23862"/>
          <a:stretch/>
        </p:blipFill>
        <p:spPr bwMode="auto">
          <a:xfrm>
            <a:off x="4409096" y="908720"/>
            <a:ext cx="3835312" cy="81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" t="11821" r="65637" b="23862"/>
          <a:stretch/>
        </p:blipFill>
        <p:spPr bwMode="auto">
          <a:xfrm>
            <a:off x="971599" y="908720"/>
            <a:ext cx="3437497" cy="81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8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2135384"/>
            <a:ext cx="6396917" cy="24457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403649" y="4941168"/>
            <a:ext cx="612068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noFill/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‡</a:t>
            </a:r>
            <a:r>
              <a:rPr lang="en-US" sz="4000" dirty="0" err="1" smtClean="0">
                <a:latin typeface="SutonnyMJ" pitchFamily="2" charset="0"/>
              </a:rPr>
              <a:t>Zvgvi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evox‡Z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</a:rPr>
              <a:t>hb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Giv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Kó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bv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cvq</a:t>
            </a:r>
            <a:r>
              <a:rPr lang="en-US" sz="4000" dirty="0" smtClean="0">
                <a:latin typeface="SutonnyMJ" pitchFamily="2" charset="0"/>
              </a:rPr>
              <a:t>|</a:t>
            </a:r>
            <a:endParaRPr lang="en-US" sz="4000" dirty="0">
              <a:latin typeface="SutonnyMJ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6" t="10557" r="4501" b="25125"/>
          <a:stretch/>
        </p:blipFill>
        <p:spPr bwMode="auto">
          <a:xfrm>
            <a:off x="1835696" y="999350"/>
            <a:ext cx="5184576" cy="70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9222" y="-27384"/>
            <a:ext cx="9144000" cy="68580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9"/>
            <a:ext cx="4040881" cy="302433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 t="10557" r="50934" b="25125"/>
          <a:stretch/>
        </p:blipFill>
        <p:spPr bwMode="auto">
          <a:xfrm>
            <a:off x="1547664" y="980728"/>
            <a:ext cx="5976664" cy="70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4"/>
          <a:stretch/>
        </p:blipFill>
        <p:spPr>
          <a:xfrm rot="5400000">
            <a:off x="5121871" y="1799014"/>
            <a:ext cx="3024333" cy="311596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71601" y="5013176"/>
            <a:ext cx="7220420" cy="784283"/>
            <a:chOff x="1124000" y="5013176"/>
            <a:chExt cx="7421905" cy="78428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0" t="9011" r="4356" b="24458"/>
            <a:stretch/>
          </p:blipFill>
          <p:spPr bwMode="auto">
            <a:xfrm>
              <a:off x="2267744" y="5013176"/>
              <a:ext cx="6278161" cy="784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3" t="9011" r="84983" b="24458"/>
            <a:stretch/>
          </p:blipFill>
          <p:spPr bwMode="auto">
            <a:xfrm>
              <a:off x="1124000" y="5013176"/>
              <a:ext cx="930268" cy="784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5027870"/>
              <a:ext cx="216024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22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3528392" cy="3240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3672408" cy="324036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5" t="9120" r="3754" b="25414"/>
          <a:stretch/>
        </p:blipFill>
        <p:spPr bwMode="auto">
          <a:xfrm>
            <a:off x="4608003" y="908720"/>
            <a:ext cx="2394045" cy="71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" t="9120" r="51805" b="25414"/>
          <a:stretch/>
        </p:blipFill>
        <p:spPr bwMode="auto">
          <a:xfrm>
            <a:off x="2051720" y="953277"/>
            <a:ext cx="2322698" cy="71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" r="3469" b="21076"/>
          <a:stretch/>
        </p:blipFill>
        <p:spPr bwMode="auto">
          <a:xfrm>
            <a:off x="1043608" y="5085184"/>
            <a:ext cx="72008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79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74169" y="836712"/>
            <a:ext cx="511256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لسان مقطوع   وما له دموع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15" y="1556792"/>
            <a:ext cx="6308637" cy="352839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r="3947" b="25590"/>
          <a:stretch/>
        </p:blipFill>
        <p:spPr bwMode="auto">
          <a:xfrm>
            <a:off x="971600" y="5085184"/>
            <a:ext cx="7200800" cy="83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81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Bevel 2"/>
          <p:cNvSpPr/>
          <p:nvPr/>
        </p:nvSpPr>
        <p:spPr>
          <a:xfrm>
            <a:off x="1219200" y="1143000"/>
            <a:ext cx="6705600" cy="44958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40696" y="1124744"/>
            <a:ext cx="12954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3600" b="1" u="sng" dirty="0" smtClean="0">
                <a:latin typeface="NikoshBAN" pitchFamily="2" charset="0"/>
                <a:cs typeface="NikoshBAN" pitchFamily="2" charset="0"/>
              </a:rPr>
              <a:t>معرفة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72" y="1700808"/>
            <a:ext cx="1039844" cy="1119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580856" y="1774557"/>
            <a:ext cx="12954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3600" b="1" u="sng" dirty="0" smtClean="0">
                <a:latin typeface="NikoshBAN" pitchFamily="2" charset="0"/>
                <a:cs typeface="NikoshBAN" pitchFamily="2" charset="0"/>
              </a:rPr>
              <a:t>الدرس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22" y="1774557"/>
            <a:ext cx="263242" cy="323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" t="4632" r="11805" b="13387"/>
          <a:stretch/>
        </p:blipFill>
        <p:spPr bwMode="auto">
          <a:xfrm>
            <a:off x="4716388" y="2627531"/>
            <a:ext cx="2591916" cy="238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r="17983" b="6826"/>
          <a:stretch/>
        </p:blipFill>
        <p:spPr bwMode="auto">
          <a:xfrm>
            <a:off x="1875972" y="2820185"/>
            <a:ext cx="2624020" cy="219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5" r="22901" b="26246"/>
          <a:stretch/>
        </p:blipFill>
        <p:spPr bwMode="auto">
          <a:xfrm>
            <a:off x="3187982" y="1916832"/>
            <a:ext cx="1167994" cy="71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79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83768" y="571480"/>
            <a:ext cx="4422886" cy="10001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تحقيق الكلمة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48883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78163"/>
            <a:ext cx="7488831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34545"/>
            <a:ext cx="7344816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29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b="13471"/>
          <a:stretch/>
        </p:blipFill>
        <p:spPr bwMode="auto">
          <a:xfrm>
            <a:off x="903314" y="908720"/>
            <a:ext cx="7363865" cy="102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" r="14076" b="15109"/>
          <a:stretch/>
        </p:blipFill>
        <p:spPr bwMode="auto">
          <a:xfrm>
            <a:off x="903314" y="2132856"/>
            <a:ext cx="7326287" cy="65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b="17449"/>
          <a:stretch/>
        </p:blipFill>
        <p:spPr bwMode="auto">
          <a:xfrm>
            <a:off x="903314" y="3068960"/>
            <a:ext cx="7363866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" r="6675" b="17449"/>
          <a:stretch/>
        </p:blipFill>
        <p:spPr bwMode="auto">
          <a:xfrm>
            <a:off x="903313" y="4581128"/>
            <a:ext cx="7326287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88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" r="3644"/>
          <a:stretch/>
        </p:blipFill>
        <p:spPr bwMode="auto">
          <a:xfrm>
            <a:off x="911052" y="4171479"/>
            <a:ext cx="7315466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5" t="7863" r="2422" b="21934"/>
          <a:stretch/>
        </p:blipFill>
        <p:spPr bwMode="auto">
          <a:xfrm>
            <a:off x="2639244" y="2370517"/>
            <a:ext cx="4597052" cy="120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2" t="11209" r="18728" b="24731"/>
          <a:stretch/>
        </p:blipFill>
        <p:spPr bwMode="auto">
          <a:xfrm>
            <a:off x="3181611" y="889697"/>
            <a:ext cx="2918564" cy="102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64"/>
          <a:stretch/>
        </p:blipFill>
        <p:spPr bwMode="auto">
          <a:xfrm>
            <a:off x="6372200" y="889697"/>
            <a:ext cx="1854318" cy="102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26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9592" y="2060848"/>
            <a:ext cx="7344816" cy="1143008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/>
                <a:cs typeface="Arabic Typesetting"/>
              </a:rPr>
              <a:t>١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اذكر الاوصاف التي ذكرها الشاعر للحيوان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4" r="23731" b="10990"/>
          <a:stretch/>
        </p:blipFill>
        <p:spPr bwMode="auto">
          <a:xfrm>
            <a:off x="899592" y="3445619"/>
            <a:ext cx="7344816" cy="113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r="12394" b="13501"/>
          <a:stretch/>
        </p:blipFill>
        <p:spPr bwMode="auto">
          <a:xfrm>
            <a:off x="6349297" y="916700"/>
            <a:ext cx="1679087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4" t="16366" r="10791" b="33635"/>
          <a:stretch/>
        </p:blipFill>
        <p:spPr bwMode="auto">
          <a:xfrm>
            <a:off x="1465545" y="916700"/>
            <a:ext cx="4208745" cy="1000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00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2" t="5514" r="2708" b="63855"/>
          <a:stretch/>
        </p:blipFill>
        <p:spPr bwMode="auto">
          <a:xfrm>
            <a:off x="4581178" y="883419"/>
            <a:ext cx="3672408" cy="744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" t="12391" r="61571" b="22183"/>
          <a:stretch/>
        </p:blipFill>
        <p:spPr bwMode="auto">
          <a:xfrm>
            <a:off x="3347865" y="1816272"/>
            <a:ext cx="4905722" cy="62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" t="17255" r="58398" b="22490"/>
          <a:stretch/>
        </p:blipFill>
        <p:spPr bwMode="auto">
          <a:xfrm>
            <a:off x="3347865" y="2730079"/>
            <a:ext cx="4896543" cy="57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" t="12118" r="58398" b="22455"/>
          <a:stretch/>
        </p:blipFill>
        <p:spPr bwMode="auto">
          <a:xfrm>
            <a:off x="3347865" y="3594785"/>
            <a:ext cx="4896543" cy="62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t="12704" r="60668" b="23177"/>
          <a:stretch/>
        </p:blipFill>
        <p:spPr bwMode="auto">
          <a:xfrm>
            <a:off x="3347865" y="4609578"/>
            <a:ext cx="4896543" cy="61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1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10534" r="12201" b="21565"/>
          <a:stretch/>
        </p:blipFill>
        <p:spPr bwMode="auto">
          <a:xfrm>
            <a:off x="5761972" y="1844824"/>
            <a:ext cx="248243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" r="12432" b="27642"/>
          <a:stretch/>
        </p:blipFill>
        <p:spPr bwMode="auto">
          <a:xfrm>
            <a:off x="5761973" y="2835095"/>
            <a:ext cx="2482436" cy="69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0" r="3086"/>
          <a:stretch/>
        </p:blipFill>
        <p:spPr bwMode="auto">
          <a:xfrm>
            <a:off x="5761972" y="3958225"/>
            <a:ext cx="2482436" cy="65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" r="10854"/>
          <a:stretch/>
        </p:blipFill>
        <p:spPr bwMode="auto">
          <a:xfrm>
            <a:off x="5761972" y="5057369"/>
            <a:ext cx="2482436" cy="67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13233" r="6325" b="23736"/>
          <a:stretch/>
        </p:blipFill>
        <p:spPr bwMode="auto">
          <a:xfrm>
            <a:off x="899591" y="1844824"/>
            <a:ext cx="466136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13821" r="7783" b="24545"/>
          <a:stretch/>
        </p:blipFill>
        <p:spPr bwMode="auto">
          <a:xfrm>
            <a:off x="899592" y="2907102"/>
            <a:ext cx="4661364" cy="62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11711" r="2625" b="17629"/>
          <a:stretch/>
        </p:blipFill>
        <p:spPr bwMode="auto">
          <a:xfrm>
            <a:off x="899592" y="3933056"/>
            <a:ext cx="4661365" cy="67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t="10828" r="2124" b="22347"/>
          <a:stretch/>
        </p:blipFill>
        <p:spPr bwMode="auto">
          <a:xfrm>
            <a:off x="899592" y="5013176"/>
            <a:ext cx="4661365" cy="71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8" t="16187" r="14162" b="31726"/>
          <a:stretch/>
        </p:blipFill>
        <p:spPr bwMode="auto">
          <a:xfrm>
            <a:off x="3432132" y="876823"/>
            <a:ext cx="2329840" cy="84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27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754313"/>
            <a:ext cx="734481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14068" r="10791" b="26904"/>
          <a:stretch/>
        </p:blipFill>
        <p:spPr bwMode="auto">
          <a:xfrm>
            <a:off x="2768252" y="1002082"/>
            <a:ext cx="3419606" cy="9895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49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8" y="1844824"/>
            <a:ext cx="7322912" cy="4095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t="15645" r="12687" b="31854"/>
          <a:stretch/>
        </p:blipFill>
        <p:spPr bwMode="auto">
          <a:xfrm>
            <a:off x="2611677" y="836712"/>
            <a:ext cx="3920646" cy="936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28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1142999"/>
            <a:ext cx="3099764" cy="22860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picture_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3746874"/>
            <a:ext cx="3099764" cy="19863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ndex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983" y="3803837"/>
            <a:ext cx="3624989" cy="19294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84" y="1139868"/>
            <a:ext cx="3409828" cy="22891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1447800" y="76200"/>
            <a:ext cx="6220544" cy="7620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NikoshBAN" pitchFamily="2" charset="0"/>
                <a:cs typeface="NikoshBAN" pitchFamily="2" charset="0"/>
              </a:rPr>
              <a:t>انظروا الى هذه الصور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7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2321148"/>
            <a:ext cx="7488831" cy="3484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 t="13907" r="10958" b="24476"/>
          <a:stretch/>
        </p:blipFill>
        <p:spPr bwMode="auto">
          <a:xfrm>
            <a:off x="971600" y="980728"/>
            <a:ext cx="6984775" cy="109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82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5697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29305" y="3287617"/>
            <a:ext cx="5783055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Arabic Typesetting"/>
                <a:cs typeface="Arabic Typesetting"/>
              </a:rPr>
              <a:t>٣</a:t>
            </a:r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–  ان يقول ماذا سخر الله للعباد 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12939" r="4004" b="24421"/>
          <a:stretch/>
        </p:blipFill>
        <p:spPr bwMode="auto">
          <a:xfrm>
            <a:off x="2029304" y="5091280"/>
            <a:ext cx="5783056" cy="71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11391" r="7768" b="28213"/>
          <a:stretch/>
        </p:blipFill>
        <p:spPr bwMode="auto">
          <a:xfrm>
            <a:off x="870559" y="551145"/>
            <a:ext cx="7402882" cy="77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t="12145" r="7374" b="28327"/>
          <a:stretch/>
        </p:blipFill>
        <p:spPr bwMode="auto">
          <a:xfrm>
            <a:off x="2029305" y="1478071"/>
            <a:ext cx="5783055" cy="6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9312" r="4551" b="26491"/>
          <a:stretch/>
        </p:blipFill>
        <p:spPr bwMode="auto">
          <a:xfrm>
            <a:off x="2029304" y="2304789"/>
            <a:ext cx="5783056" cy="68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3217" r="5051" b="23044"/>
          <a:stretch/>
        </p:blipFill>
        <p:spPr bwMode="auto">
          <a:xfrm>
            <a:off x="2029304" y="4142649"/>
            <a:ext cx="5756121" cy="72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0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01055321"/>
              </p:ext>
            </p:extLst>
          </p:nvPr>
        </p:nvGraphicFramePr>
        <p:xfrm>
          <a:off x="467544" y="332656"/>
          <a:ext cx="80648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453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A9E560-DE86-48FF-A714-E993AF46A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3AA9E560-DE86-48FF-A714-E993AF46A7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CA766D-25D2-4A15-A718-5E686D30F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BCCA766D-25D2-4A15-A718-5E686D30F3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C15118-C594-4878-BCD2-220049ED8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0C15118-C594-4878-BCD2-220049ED8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A21580-0CF3-4400-8229-0AEF20FB4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07A21580-0CF3-4400-8229-0AEF20FB4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04B79C-C9D9-41F9-9AFB-D35EF60BC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3F04B79C-C9D9-41F9-9AFB-D35EF60BC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09EF9F-61B2-461C-98E9-EF67CF05A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0009EF9F-61B2-461C-98E9-EF67CF05A0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CE67D3-C4AA-458A-8534-35C2F1B57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A3CE67D3-C4AA-458A-8534-35C2F1B57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6D5117-38A7-47CC-A8FC-D52A748A4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C46D5117-38A7-47CC-A8FC-D52A748A45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1B85E1-563E-4189-80F6-EE3708A0B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6F1B85E1-563E-4189-80F6-EE3708A0B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3" t="23294"/>
          <a:stretch/>
        </p:blipFill>
        <p:spPr bwMode="auto">
          <a:xfrm>
            <a:off x="899592" y="1620988"/>
            <a:ext cx="3897874" cy="432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797466" y="324074"/>
            <a:ext cx="3446943" cy="5564245"/>
            <a:chOff x="4797466" y="324074"/>
            <a:chExt cx="3446943" cy="556424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3" r="20514" b="31585"/>
            <a:stretch/>
          </p:blipFill>
          <p:spPr bwMode="auto">
            <a:xfrm>
              <a:off x="4797466" y="324074"/>
              <a:ext cx="3446942" cy="512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6" r="21941" b="17410"/>
            <a:stretch/>
          </p:blipFill>
          <p:spPr bwMode="auto">
            <a:xfrm>
              <a:off x="4797467" y="908720"/>
              <a:ext cx="3446942" cy="618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3" r="7721" b="23021"/>
            <a:stretch/>
          </p:blipFill>
          <p:spPr bwMode="auto">
            <a:xfrm>
              <a:off x="4797467" y="1527572"/>
              <a:ext cx="3446941" cy="576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6" r="6699" b="23120"/>
            <a:stretch/>
          </p:blipFill>
          <p:spPr bwMode="auto">
            <a:xfrm>
              <a:off x="4797469" y="2204864"/>
              <a:ext cx="3446940" cy="576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3" r="15546" b="13510"/>
            <a:stretch/>
          </p:blipFill>
          <p:spPr bwMode="auto">
            <a:xfrm>
              <a:off x="4797469" y="2780928"/>
              <a:ext cx="3446940" cy="648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0" r="5080" b="28919"/>
            <a:stretch/>
          </p:blipFill>
          <p:spPr bwMode="auto">
            <a:xfrm>
              <a:off x="4797467" y="3429000"/>
              <a:ext cx="3446942" cy="52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8" r="5854" b="22246"/>
            <a:stretch/>
          </p:blipFill>
          <p:spPr bwMode="auto">
            <a:xfrm>
              <a:off x="4797467" y="4077072"/>
              <a:ext cx="3446941" cy="582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2" r="14862" b="17410"/>
            <a:stretch/>
          </p:blipFill>
          <p:spPr bwMode="auto">
            <a:xfrm>
              <a:off x="4797466" y="4725144"/>
              <a:ext cx="3446941" cy="618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2" r="20349" b="21645"/>
            <a:stretch/>
          </p:blipFill>
          <p:spPr bwMode="auto">
            <a:xfrm>
              <a:off x="4823854" y="5301208"/>
              <a:ext cx="3420554" cy="587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8" t="14556" r="10788" b="30825"/>
          <a:stretch/>
        </p:blipFill>
        <p:spPr bwMode="auto">
          <a:xfrm>
            <a:off x="1189974" y="404664"/>
            <a:ext cx="3382026" cy="39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" t="11157" r="10735" b="29444"/>
          <a:stretch/>
        </p:blipFill>
        <p:spPr bwMode="auto">
          <a:xfrm>
            <a:off x="1189974" y="980728"/>
            <a:ext cx="3382026" cy="54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3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3678838" cy="3384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61" y="1484784"/>
            <a:ext cx="3613735" cy="338437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t="13363" r="8189" b="23464"/>
          <a:stretch/>
        </p:blipFill>
        <p:spPr bwMode="auto">
          <a:xfrm>
            <a:off x="899592" y="4941168"/>
            <a:ext cx="73349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t="9284" r="5657" b="19507"/>
          <a:stretch/>
        </p:blipFill>
        <p:spPr bwMode="auto">
          <a:xfrm>
            <a:off x="899592" y="836712"/>
            <a:ext cx="7334903" cy="77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6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 descr="5221ecc118458-277.jpg"/>
          <p:cNvPicPr>
            <a:picLocks noChangeAspect="1"/>
          </p:cNvPicPr>
          <p:nvPr/>
        </p:nvPicPr>
        <p:blipFill rotWithShape="1">
          <a:blip r:embed="rId3"/>
          <a:srcRect t="21142"/>
          <a:stretch/>
        </p:blipFill>
        <p:spPr>
          <a:xfrm>
            <a:off x="1403648" y="1700808"/>
            <a:ext cx="6264696" cy="34070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t="9408" r="21769" b="26274"/>
          <a:stretch/>
        </p:blipFill>
        <p:spPr bwMode="auto">
          <a:xfrm>
            <a:off x="1979712" y="783326"/>
            <a:ext cx="4752528" cy="70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r="8017" b="21435"/>
          <a:stretch/>
        </p:blipFill>
        <p:spPr bwMode="auto">
          <a:xfrm>
            <a:off x="971600" y="5301208"/>
            <a:ext cx="7200800" cy="67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48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3746</TotalTime>
  <Words>62</Words>
  <Application>Microsoft Office PowerPoint</Application>
  <PresentationFormat>On-screen Show (4:3)</PresentationFormat>
  <Paragraphs>20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FRUQUE</dc:creator>
  <cp:lastModifiedBy>Tech Point</cp:lastModifiedBy>
  <cp:revision>1077</cp:revision>
  <dcterms:created xsi:type="dcterms:W3CDTF">2006-08-16T00:00:00Z</dcterms:created>
  <dcterms:modified xsi:type="dcterms:W3CDTF">2020-09-18T14:53:46Z</dcterms:modified>
</cp:coreProperties>
</file>