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10" r:id="rId4"/>
    <p:sldId id="259" r:id="rId5"/>
    <p:sldId id="261" r:id="rId6"/>
    <p:sldId id="262" r:id="rId7"/>
    <p:sldId id="291" r:id="rId8"/>
    <p:sldId id="264" r:id="rId9"/>
    <p:sldId id="308" r:id="rId10"/>
    <p:sldId id="266" r:id="rId11"/>
    <p:sldId id="299" r:id="rId12"/>
    <p:sldId id="300" r:id="rId13"/>
    <p:sldId id="302" r:id="rId14"/>
    <p:sldId id="303" r:id="rId15"/>
    <p:sldId id="304" r:id="rId16"/>
    <p:sldId id="282" r:id="rId17"/>
    <p:sldId id="283" r:id="rId18"/>
    <p:sldId id="284" r:id="rId19"/>
    <p:sldId id="265" r:id="rId20"/>
    <p:sldId id="285" r:id="rId21"/>
    <p:sldId id="286" r:id="rId22"/>
    <p:sldId id="288" r:id="rId23"/>
    <p:sldId id="287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ud Ahmed Rotno" initials="MAR" lastIdx="1" clrIdx="0">
    <p:extLst>
      <p:ext uri="{19B8F6BF-5375-455C-9EA6-DF929625EA0E}">
        <p15:presenceInfo xmlns:p15="http://schemas.microsoft.com/office/powerpoint/2012/main" userId="20b8006f4bf171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6397" autoAdjust="0"/>
  </p:normalViewPr>
  <p:slideViewPr>
    <p:cSldViewPr>
      <p:cViewPr varScale="1">
        <p:scale>
          <a:sx n="63" d="100"/>
          <a:sy n="63" d="100"/>
        </p:scale>
        <p:origin x="17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9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0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63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32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1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3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1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7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3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199D-B712-482E-9D6C-A191E32A0D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7BC0A-8BB5-491F-B3CC-BD1CC83A72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2286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B3E9F-8636-44A0-A0D1-9E557F17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79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152400" y="5943600"/>
            <a:ext cx="88392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 সময় খেজুরের রস ও গুড় পাওয়া যায়।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97B6D-A79F-40BB-8347-968BB045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" y="381000"/>
            <a:ext cx="7894674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96542-6930-47DD-949C-68D667ABF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81000"/>
            <a:ext cx="799863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842337"/>
            <a:ext cx="85344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ঘরে ঘরে পিঠাপুলি খাওয়ার ধুম পড়ে যায়।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E967C9-69EF-400F-BC7E-1C33819A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1" y="733353"/>
            <a:ext cx="7765958" cy="4372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AACB0-B268-46CF-8766-C7D7DB220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1" y="733353"/>
            <a:ext cx="7765957" cy="4372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F54211-91F2-4C1F-8DB0-7E5B01B5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0" y="733353"/>
            <a:ext cx="7765957" cy="4365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0F9A1-CB09-4966-851C-36EB8794D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" y="733353"/>
            <a:ext cx="7765957" cy="4365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26D91-D4CA-407E-AC8C-4D9C1B4AF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8" y="769448"/>
            <a:ext cx="7819454" cy="43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20040" y="5934670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চারপাশ ঢাকা থাকে ঘন কুয়াশায়।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84EA3-2F13-402C-A42A-B32A63A3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69839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সকালে গাছপালা আর ঘাসের ডগায় বেশ শিশির জমে।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6D82-F2FF-4BB6-8481-93F8C18C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57199"/>
            <a:ext cx="8001000" cy="5433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15CD7-E639-4FCD-97FF-962F3CB9A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57199"/>
            <a:ext cx="8001000" cy="54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56944"/>
            <a:ext cx="8534400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শীতের শেষ দিকে শুরু হয় গাছ থেকে পাতা ঝরা।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F6C4A-1A63-4085-BC07-95A1D810E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" y="381000"/>
            <a:ext cx="8055858" cy="5575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7F75E-87E6-4C2E-AFF4-7B5525917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" y="381000"/>
            <a:ext cx="8055858" cy="55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533400"/>
            <a:ext cx="6858000" cy="571500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09800"/>
            <a:ext cx="87630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নিরব পাঠ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106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409" y="1895957"/>
            <a:ext cx="7924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কোন ঋতুতে খেজুরের রস পাওয়া যায়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09" y="2636809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শীত ঋতুতে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86" y="3377661"/>
            <a:ext cx="8169813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কোথায় পিঠপুলি খাওয়ার ধুম পড়ে যায়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64573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ঘরে ঘরে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0B3B9-9142-43E4-8524-FB830DF7B838}"/>
              </a:ext>
            </a:extLst>
          </p:cNvPr>
          <p:cNvSpPr txBox="1"/>
          <p:nvPr/>
        </p:nvSpPr>
        <p:spPr>
          <a:xfrm>
            <a:off x="533400" y="5083987"/>
            <a:ext cx="7010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কখন গাছ থেকে পাতা ঝরা শুরু হয়?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9E6AC-2954-470C-B692-F01BE78F73FB}"/>
              </a:ext>
            </a:extLst>
          </p:cNvPr>
          <p:cNvSpPr txBox="1"/>
          <p:nvPr/>
        </p:nvSpPr>
        <p:spPr>
          <a:xfrm>
            <a:off x="533400" y="5919360"/>
            <a:ext cx="5486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শীতের শেষ দিকে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"/>
            <a:ext cx="5715000" cy="10156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এক দিনে এক শব্দ শিখি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19272"/>
            <a:ext cx="2362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919271"/>
            <a:ext cx="3962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577679"/>
            <a:ext cx="23622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ধুম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577678"/>
            <a:ext cx="39624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জাঁকজমক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438400" y="76200"/>
            <a:ext cx="3810000" cy="2819400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খ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24200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শীত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কালে কী কী ঘটে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801850"/>
            <a:ext cx="6248400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ঘরে ঘরে পিঠাপুলি খাওয়ার ধুম পড়ে যায়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” কথাটি দ্বারা তোমরা কী বোঝ গুছিয়ে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489848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595814" cy="30825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11129" y="2732485"/>
            <a:ext cx="5636418" cy="21698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endParaRPr lang="en-US" sz="33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3767153"/>
            <a:ext cx="862965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কোথায় পিঠপুলি খাওয়ার ধুম পড়ে যায়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80772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কোন ঋতুতে খেজুরের রস পাওয়া যায়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2869-3E2E-4C28-BE91-0A111D369279}"/>
              </a:ext>
            </a:extLst>
          </p:cNvPr>
          <p:cNvSpPr txBox="1"/>
          <p:nvPr/>
        </p:nvSpPr>
        <p:spPr>
          <a:xfrm>
            <a:off x="152400" y="5181600"/>
            <a:ext cx="8229600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কখন গাছ থেকে পাতা ঝরা শুরু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ঋতুতে কী পাওয়া 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26" y="4525090"/>
            <a:ext cx="880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452509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726E2E-F102-406C-85F6-427417860B45}"/>
              </a:ext>
            </a:extLst>
          </p:cNvPr>
          <p:cNvSpPr/>
          <p:nvPr/>
        </p:nvSpPr>
        <p:spPr>
          <a:xfrm>
            <a:off x="304800" y="5480448"/>
            <a:ext cx="5287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“ধুম” শব্দের অর্থ নিচের কোনটি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63A2C-37CF-4463-B36C-379BE9C696C6}"/>
              </a:ext>
            </a:extLst>
          </p:cNvPr>
          <p:cNvSpPr/>
          <p:nvPr/>
        </p:nvSpPr>
        <p:spPr>
          <a:xfrm>
            <a:off x="990600" y="6251140"/>
            <a:ext cx="7396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আনন্দ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জাঁকজমক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অনুষ্ঠান 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4FDFC6-F77F-4C3E-BDFD-84FFD3DDE5A7}"/>
              </a:ext>
            </a:extLst>
          </p:cNvPr>
          <p:cNvSpPr/>
          <p:nvPr/>
        </p:nvSpPr>
        <p:spPr>
          <a:xfrm>
            <a:off x="2948312" y="6313945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209800" y="76200"/>
            <a:ext cx="3886200" cy="8382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209800"/>
            <a:ext cx="3276600" cy="230832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সকালে গাছের পাতায় কী জমে?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5594" y="1601217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5043" y="3818206"/>
            <a:ext cx="1600200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CED4-1FC6-4378-9622-6B4C42D2B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22770"/>
            <a:ext cx="3886200" cy="2322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9AFDA0-0E73-490E-98D6-611AD8F85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1"/>
            <a:ext cx="3886200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37610"/>
            <a:ext cx="4800600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 শীতকালের কোন কোন প্রাকৃতিক দৃশ্যগুলো তোমার ভালো লাগে সেগুলোর ছবি এঁকে 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B010B-049B-4AE9-9ABA-5276E8B5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37610"/>
            <a:ext cx="3214688" cy="318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5943600"/>
            <a:ext cx="72390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B4049-2A34-4625-890A-2CFB7498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81000" y="12895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ছয় ঋতুর দেশ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“পৌ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াঘ…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ঝরা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কোন ঋতুতে মাঠে মাঠে ধান পাকে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2785599"/>
            <a:ext cx="2076994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6DAE9-18CA-4792-AE88-78EFFEA7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9388"/>
            <a:ext cx="5962651" cy="425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নতুন চালের পিঠে পায়েস তৈরির উৎসবকে কী বলে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E5425-BAE3-49D0-9D4E-D6CDEDA31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72728"/>
            <a:ext cx="4501250" cy="2535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762000" y="323399"/>
            <a:ext cx="7543800" cy="147732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সকালে ঘাসের ডগায় কী জমে?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3E4244-F41E-4445-8D24-72AA0D27B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54864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219200" y="2895600"/>
            <a:ext cx="6553200" cy="2286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ঋতুর দেশ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33505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186" y="533400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514600"/>
            <a:ext cx="7532831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১। পাঠ্যপুস্তকের শব্দ শুদ্ধ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উচ্চারণে পড়তে পারবে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২।পাঠ সম্পর্কে প্রশ্নের উত্তর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৩।এক দিনে একটি শব্দ শিখতে পারবে।</a:t>
            </a:r>
          </a:p>
          <a:p>
            <a:pPr marL="342900" lvl="0" indent="-342900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6C4114-87F0-4A99-9870-1B6715CB6D06}"/>
              </a:ext>
            </a:extLst>
          </p:cNvPr>
          <p:cNvSpPr txBox="1"/>
          <p:nvPr/>
        </p:nvSpPr>
        <p:spPr>
          <a:xfrm>
            <a:off x="304800" y="5918258"/>
            <a:ext cx="853440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পৌষ ও মাঘ মাস নিয়ে শীত ঋতু।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3AC95-853F-40AC-B160-A8D7ED87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04800"/>
            <a:ext cx="853440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1388</TotalTime>
  <Words>386</Words>
  <Application>Microsoft Office PowerPoint</Application>
  <PresentationFormat>On-screen Show (4:3)</PresentationFormat>
  <Paragraphs>78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Mijan</cp:lastModifiedBy>
  <cp:revision>360</cp:revision>
  <dcterms:created xsi:type="dcterms:W3CDTF">2006-08-16T00:00:00Z</dcterms:created>
  <dcterms:modified xsi:type="dcterms:W3CDTF">2020-09-18T14:57:20Z</dcterms:modified>
</cp:coreProperties>
</file>