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7" r:id="rId9"/>
    <p:sldId id="263" r:id="rId10"/>
    <p:sldId id="264" r:id="rId11"/>
    <p:sldId id="265" r:id="rId12"/>
    <p:sldId id="266" r:id="rId13"/>
    <p:sldId id="281" r:id="rId14"/>
    <p:sldId id="282" r:id="rId15"/>
    <p:sldId id="283" r:id="rId16"/>
    <p:sldId id="278" r:id="rId17"/>
    <p:sldId id="267" r:id="rId18"/>
    <p:sldId id="268" r:id="rId19"/>
    <p:sldId id="269" r:id="rId20"/>
    <p:sldId id="275" r:id="rId21"/>
    <p:sldId id="27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EEE3-2041-417D-97C1-982FFD58D9BB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3B098-E6AB-4B34-AFF3-DE5F1851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0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B098-E6AB-4B34-AFF3-DE5F18513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B098-E6AB-4B34-AFF3-DE5F185134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B098-E6AB-4B34-AFF3-DE5F185134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6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7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8BBC-1A80-4D85-95CA-1DB623FB2FF8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8981-9ACF-4B4B-8FEF-428A520DC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65" y="1760339"/>
            <a:ext cx="11623873" cy="5343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6" y="546938"/>
            <a:ext cx="116238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3745" y="851441"/>
            <a:ext cx="8278255" cy="50167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১৪৬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বিশৃখংলা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হানাহানি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গৃহযুদ্ধ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সমঝোতার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একযোগে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397193"/>
            <a:ext cx="3659223" cy="39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94" y="4195018"/>
            <a:ext cx="2627448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লেপিডাস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94" y="5164752"/>
            <a:ext cx="4014286" cy="1323439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লেপিডাসের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386" t="10919" r="6440" b="24325"/>
          <a:stretch/>
        </p:blipFill>
        <p:spPr>
          <a:xfrm>
            <a:off x="260533" y="990600"/>
            <a:ext cx="2421708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50" t="10920" r="68415" b="22428"/>
          <a:stretch/>
        </p:blipFill>
        <p:spPr>
          <a:xfrm>
            <a:off x="5377971" y="990600"/>
            <a:ext cx="2255520" cy="3284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624" t="10919" r="38772" b="23144"/>
          <a:stretch/>
        </p:blipFill>
        <p:spPr>
          <a:xfrm>
            <a:off x="9660661" y="933658"/>
            <a:ext cx="2377440" cy="3181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2241" y="0"/>
            <a:ext cx="547141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0465" y="4365843"/>
            <a:ext cx="2436696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অক্টোভিয়াস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9319" y="4206240"/>
            <a:ext cx="2238781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7714" y="5128677"/>
            <a:ext cx="4014286" cy="1323439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ইতালীসহ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পুর্বাঞ্চল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080" y="5164752"/>
            <a:ext cx="3564411" cy="1323439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ইতালীসহ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4" y="110949"/>
            <a:ext cx="11590395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6480" y="1003314"/>
            <a:ext cx="9648669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অক্টোভিয়াস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লেপিডাসকে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ক্লিওপেট্টাকে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দ্বদ্ধে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অক্টোভিয়াস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অগাষ্টাস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সিঙ্গাসনে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যীশু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খৃষ্টের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৪৭৬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অগ্রযাত্রা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1" y="1003314"/>
            <a:ext cx="1985699" cy="2456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81" y="3582404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4" y="110949"/>
            <a:ext cx="11590395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760"/>
          <a:stretch/>
        </p:blipFill>
        <p:spPr>
          <a:xfrm>
            <a:off x="442857" y="880390"/>
            <a:ext cx="2627526" cy="2709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172"/>
          <a:stretch/>
        </p:blipFill>
        <p:spPr>
          <a:xfrm>
            <a:off x="149750" y="3748885"/>
            <a:ext cx="2763733" cy="2242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3589" y="1497306"/>
            <a:ext cx="8671560" cy="34778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সর্বক্ষেত্রে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শ্রেষ্ঠত্ব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77" y="3236244"/>
            <a:ext cx="147828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75" y="5999808"/>
            <a:ext cx="147828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" y="795144"/>
            <a:ext cx="3005138" cy="2648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" y="3566161"/>
            <a:ext cx="3538538" cy="262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5851" y="1356599"/>
            <a:ext cx="8338029" cy="550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স্মৃতিকথা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শ্রেণিভুক্ত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ফ্যাশন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লাতিন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বিদ্যাপিঠে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0251" y="-2233"/>
            <a:ext cx="8536149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96"/>
          <a:stretch/>
        </p:blipFill>
        <p:spPr>
          <a:xfrm>
            <a:off x="86833" y="199072"/>
            <a:ext cx="3569018" cy="5615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5851" y="929178"/>
            <a:ext cx="8338029" cy="48320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সবেচেয়ে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অগাষ্টাস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সিজার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হোরাস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ভার্জিল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ভার্জিলের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ইনিড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ওভিদ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লিভি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খ্যাতনামা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ট্যাসিটাস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19" y="5963230"/>
            <a:ext cx="2801302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অগাষ্টাস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সিজার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0" y="269823"/>
            <a:ext cx="10545330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(৫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82" y="1726917"/>
            <a:ext cx="4300678" cy="34749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9744" y="5666281"/>
            <a:ext cx="1102501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209862"/>
            <a:ext cx="11799875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" y="6046086"/>
            <a:ext cx="3810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কলোসিয়াম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নাট্যশালা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120" y="1040859"/>
            <a:ext cx="7989875" cy="50783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হার্ডিয়ানের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ধর্মমন্দির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প্যানথিয়ন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কলোসিয়াম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নাট্যশালা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একসংগে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দেব-দেবী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সেলসাস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ব্লুফাস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3671582"/>
            <a:ext cx="3810000" cy="2355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" y="1040859"/>
            <a:ext cx="3645218" cy="21785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" y="3257886"/>
            <a:ext cx="364521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প্যানথিয়ন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ধর্মমন্দির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418" y="5692305"/>
            <a:ext cx="1664658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জুপিটার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8206" y="1164134"/>
            <a:ext cx="8729789" cy="56938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জুপিটার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দেব-দেবী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জুনো,নেপচুন,মারস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ভালকান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মিনার্ভা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পরকালের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না।অগাষ্টাস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যীশু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কন্সটান্টাইন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" y="209862"/>
            <a:ext cx="11799875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97" t="9376" r="5478" b="11097"/>
          <a:stretch/>
        </p:blipFill>
        <p:spPr>
          <a:xfrm>
            <a:off x="198120" y="1530327"/>
            <a:ext cx="3070086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6998" y="81877"/>
            <a:ext cx="6051637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998" y="765139"/>
            <a:ext cx="9357361" cy="6186309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ছিল।খ্রিষ্টপূর্ব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জাস্টিয়ান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জণগনের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3" y="1473025"/>
            <a:ext cx="2527935" cy="3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596" y="104931"/>
            <a:ext cx="11167673" cy="1200329"/>
          </a:xfrm>
          <a:prstGeom prst="rect">
            <a:avLst/>
          </a:prstGeom>
          <a:gradFill>
            <a:gsLst>
              <a:gs pos="6100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595" y="1523971"/>
            <a:ext cx="11167673" cy="4493538"/>
          </a:xfrm>
          <a:prstGeom prst="rect">
            <a:avLst/>
          </a:prstGeom>
          <a:gradFill>
            <a:gsLst>
              <a:gs pos="6100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০১৭১৮০৫১০৬২/০১৯২৫৮৩৫১৮৮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" y="1996803"/>
            <a:ext cx="2132076" cy="26923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9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20" y="299803"/>
            <a:ext cx="11637364" cy="1323439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12" y="2473876"/>
            <a:ext cx="11917180" cy="2800767"/>
          </a:xfrm>
          <a:prstGeom prst="rect">
            <a:avLst/>
          </a:prstGeom>
          <a:gradFill flip="none" rotWithShape="1">
            <a:gsLst>
              <a:gs pos="57794">
                <a:srgbClr val="F9CFB4"/>
              </a:gs>
              <a:gs pos="0">
                <a:schemeClr val="accent2">
                  <a:lumMod val="5000"/>
                  <a:lumOff val="95000"/>
                </a:schemeClr>
              </a:gs>
              <a:gs pos="5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জণগন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7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586" y="180567"/>
            <a:ext cx="11257613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3" y="5667178"/>
            <a:ext cx="11817246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6" y="1503973"/>
            <a:ext cx="6250899" cy="401158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569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329784"/>
            <a:ext cx="11871959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" y="1884764"/>
            <a:ext cx="11765030" cy="4484925"/>
            <a:chOff x="137160" y="1794823"/>
            <a:chExt cx="11765030" cy="4484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58" y="1794823"/>
              <a:ext cx="5818432" cy="4484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" y="1819799"/>
              <a:ext cx="5946598" cy="445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66" y="419724"/>
            <a:ext cx="11468974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66" y="1993691"/>
            <a:ext cx="11468974" cy="4401205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208" y="315043"/>
            <a:ext cx="9486494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46896"/>
            <a:ext cx="5425440" cy="392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" y="5932884"/>
            <a:ext cx="435864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টাইবার</a:t>
            </a:r>
            <a:r>
              <a:rPr lang="en-US" sz="440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7080" y="5932883"/>
            <a:ext cx="435864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40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440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4574"/>
          <a:stretch/>
        </p:blipFill>
        <p:spPr>
          <a:xfrm>
            <a:off x="6163455" y="1846896"/>
            <a:ext cx="5142136" cy="39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301" y="434715"/>
            <a:ext cx="10523095" cy="1569660"/>
          </a:xfrm>
          <a:prstGeom prst="rect">
            <a:avLst/>
          </a:prstGeom>
          <a:gradFill>
            <a:gsLst>
              <a:gs pos="45000">
                <a:schemeClr val="accent2">
                  <a:lumMod val="5000"/>
                  <a:lumOff val="95000"/>
                  <a:alpha val="58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302" y="3200899"/>
            <a:ext cx="10523094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666" y="389744"/>
            <a:ext cx="10822898" cy="1569660"/>
          </a:xfrm>
          <a:prstGeom prst="rect">
            <a:avLst/>
          </a:prstGeom>
          <a:gradFill flip="none" rotWithShape="1">
            <a:gsLst>
              <a:gs pos="28000">
                <a:schemeClr val="accent5">
                  <a:alpha val="0"/>
                  <a:lumMod val="0"/>
                  <a:lumOff val="10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" y="2668750"/>
            <a:ext cx="12070080" cy="3046988"/>
          </a:xfrm>
          <a:prstGeom prst="rect">
            <a:avLst/>
          </a:prstGeom>
          <a:gradFill flip="none" rotWithShape="1">
            <a:gsLst>
              <a:gs pos="45000">
                <a:schemeClr val="accent2">
                  <a:lumMod val="5000"/>
                  <a:lumOff val="95000"/>
                  <a:alpha val="58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694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448"/>
            <a:ext cx="12192000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841" y="1014359"/>
            <a:ext cx="8519160" cy="5632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পশ্চিমাংশে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আল্পস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পর্বতমালা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যুগোস্লোভিয়ার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আড্রিয়াটিক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অনুপ্রবেশকারীদের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সংঘর্ষ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৪৭৬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খিষ্টাব্দে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2042"/>
            <a:ext cx="3672840" cy="43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30" y="0"/>
            <a:ext cx="11498206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3365"/>
          <a:stretch/>
        </p:blipFill>
        <p:spPr>
          <a:xfrm>
            <a:off x="0" y="2407919"/>
            <a:ext cx="3156585" cy="3422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1840" y="1036320"/>
            <a:ext cx="8900160" cy="563231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টাইবার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উৎসমুখ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গোষ্টির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লাতিন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লাতিন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লাতিন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রোমিউলাস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৭৫৩-৫১০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সাতজন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৫০০-৬০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84" y="76942"/>
            <a:ext cx="11317573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264" y="1168118"/>
            <a:ext cx="4736891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প্যাট্রিশিয়ান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0672" y="1167599"/>
            <a:ext cx="4736891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প্লিবিয়ান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64039"/>
            <a:ext cx="12192000" cy="31700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প্রতাতন্ত্রের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প্যাট্রিসিয়ান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প্লিবিয়নদের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প্লিবিয়নদের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ব্রোজ্ঞপত্রে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প্লিবিয়নদের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কনসাল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949</Words>
  <Application>Microsoft Office PowerPoint</Application>
  <PresentationFormat>Widescreen</PresentationFormat>
  <Paragraphs>80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AC-Y</dc:creator>
  <cp:lastModifiedBy>pc com</cp:lastModifiedBy>
  <cp:revision>188</cp:revision>
  <dcterms:created xsi:type="dcterms:W3CDTF">2017-02-03T15:50:31Z</dcterms:created>
  <dcterms:modified xsi:type="dcterms:W3CDTF">2020-09-18T17:39:08Z</dcterms:modified>
</cp:coreProperties>
</file>