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60" r:id="rId4"/>
    <p:sldId id="258" r:id="rId5"/>
    <p:sldId id="277" r:id="rId6"/>
    <p:sldId id="284" r:id="rId7"/>
    <p:sldId id="279" r:id="rId8"/>
    <p:sldId id="278" r:id="rId9"/>
    <p:sldId id="280" r:id="rId10"/>
    <p:sldId id="281" r:id="rId11"/>
    <p:sldId id="282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BC007-4489-45BA-BA74-F3ADAF275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F0428-B970-4663-B629-EFD472A0B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0D82D-2835-4800-9DB8-7C5A247E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D81A-6606-4B28-AEBE-6E2D009CC65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359D2-1FA0-46EF-B382-49274CF3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46F5-32AD-4200-A128-81E3CD0E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D54-4286-4203-ADBB-C9475D5B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D2CB-0D52-4E31-A2C6-ED303C4B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3F050-D86C-42B2-A88E-F05ACF1D6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44F4-176A-4136-9664-E63FB054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D81A-6606-4B28-AEBE-6E2D009CC65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9FED5-AA4A-4C7D-BEE1-BA70CE7C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EF73-ACE2-440E-84E7-C49013489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D54-4286-4203-ADBB-C9475D5B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8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42D51-80E8-42A2-BC33-8DE1D10F0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9FCA8-8EEA-4C08-A5E9-E04E2DE59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B8BD8-0836-48F1-BE59-7A50BCE3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D81A-6606-4B28-AEBE-6E2D009CC65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4FBF9-9C00-47C6-B867-ACD5AEF2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53D9C-1406-448C-9592-F4912AD1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D54-4286-4203-ADBB-C9475D5B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5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4F0F-1E68-4317-B8F5-B8B6D07F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73894-A164-4C6E-BC05-A8BD0D2ED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63336-E2CC-48E7-8CF7-2493B62D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D81A-6606-4B28-AEBE-6E2D009CC65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84D56-ED2A-4D15-B756-3E3B69CC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B3FDF-E0C7-4A98-885B-C2F7F9E7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D54-4286-4203-ADBB-C9475D5B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0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A6BF-0A7C-4382-8B34-34164562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2BA25-76D1-4201-A8AC-5C03EFAA1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09A5C-A712-4A2B-A2CC-510226BC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D81A-6606-4B28-AEBE-6E2D009CC65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65854-6011-468B-8955-0CC6A72E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D2025-CD78-4B53-B3DF-8EBA893F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D54-4286-4203-ADBB-C9475D5B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3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4C3C-97CE-4223-98E7-03E2EAA4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568F7-B6D2-4D25-B2FC-E6422BA79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635E0-1975-451C-9181-0FFB366F2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FEB09-C731-4CB0-B1F9-1C721452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D81A-6606-4B28-AEBE-6E2D009CC65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84C86-8012-42AB-B1B7-6BB4632B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84CF-CF90-4DF7-A24F-E019DED3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D54-4286-4203-ADBB-C9475D5B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90BAC-6A68-43C2-82C8-51E7C80E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28648-F023-44A2-BC4B-2F6C628FB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8A42C-BC2A-475A-86D3-5BD1E796C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F4AF8-6883-4E15-B923-6E06ACBDA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50B50-D066-493E-84B9-B06B5C7A2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2DC33-94F0-41B5-844F-F33D4427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D81A-6606-4B28-AEBE-6E2D009CC65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F7A05-F1D1-47A7-8EAE-926C8243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65DEC-9ADB-4104-9D98-EEA2C67A6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D54-4286-4203-ADBB-C9475D5B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8B41-EEAA-4D12-BCE5-DF643AC2B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77CE81-BDD8-4824-971C-9A32E367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D81A-6606-4B28-AEBE-6E2D009CC65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EB8EB-DD1A-404A-B45D-0C762F7AB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20984-6717-4D1A-832E-0ACF84D0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D54-4286-4203-ADBB-C9475D5B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5E2CA-7D43-4F32-BD63-B2D057C6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D81A-6606-4B28-AEBE-6E2D009CC65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61CCD-8ACC-4247-8D64-76DA17E4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F321F-3B6B-4FD5-ABCD-4E71078C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D54-4286-4203-ADBB-C9475D5B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9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B074-2157-4884-9940-E86126BF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10AC1-FBA2-489D-BD25-88E41AF65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BC384-BF31-47D4-9843-B4BDAE66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46D98-AEE1-4DCC-B38A-937924F3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D81A-6606-4B28-AEBE-6E2D009CC65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E111F-3DA4-4F73-A0B3-F345AFA0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D0549-471B-4807-8516-7782B2B8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D54-4286-4203-ADBB-C9475D5B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2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53B5-6C17-4AF6-AFFC-D6B26302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57C3E6-1AAC-4E81-BA1C-DBFFFBCB1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AD079-3670-4C7E-868F-5EA9C9AE5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81B97-E2CA-4501-8233-1810EF72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D81A-6606-4B28-AEBE-6E2D009CC65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53964-D535-4246-8EBA-57F44DAC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8BFFB-5D9B-4B5B-88AD-72703A06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BFD54-4286-4203-ADBB-C9475D5B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DA26AA-B657-4A9E-9AE9-8D667620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CE940-951A-46AE-B930-327DE34B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6243F-C417-4157-B6C2-29454B71F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D81A-6606-4B28-AEBE-6E2D009CC65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1EE8A-5673-4022-A5AB-9D2D16889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C12CE-42EF-4916-999F-3E9EFEFBF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BFD54-4286-4203-ADBB-C9475D5BB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7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3D37A-C5F1-4CB6-B782-87746759B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35" y="150645"/>
            <a:ext cx="8258175" cy="5057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D29D57-3215-4F35-A2EA-B93AB7179BBE}"/>
              </a:ext>
            </a:extLst>
          </p:cNvPr>
          <p:cNvSpPr txBox="1"/>
          <p:nvPr/>
        </p:nvSpPr>
        <p:spPr>
          <a:xfrm>
            <a:off x="4543864" y="5414729"/>
            <a:ext cx="403742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8259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DF832D-2A0A-4738-AF4F-F742E4A4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3" y="151158"/>
            <a:ext cx="11519337" cy="626364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6311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7F2836C-3AC2-4362-B826-FEE4CC0C6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 b="18752"/>
          <a:stretch/>
        </p:blipFill>
        <p:spPr bwMode="auto">
          <a:xfrm>
            <a:off x="1767115" y="672186"/>
            <a:ext cx="42195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02B54D-958E-4E5F-958E-9240D3308AC4}"/>
              </a:ext>
            </a:extLst>
          </p:cNvPr>
          <p:cNvSpPr txBox="1"/>
          <p:nvPr/>
        </p:nvSpPr>
        <p:spPr>
          <a:xfrm>
            <a:off x="7341704" y="672186"/>
            <a:ext cx="2663687" cy="923330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 কাজ</a:t>
            </a:r>
            <a:endParaRPr lang="en-US" sz="54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4261" y="2796209"/>
            <a:ext cx="6096330" cy="32624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ar-SA" sz="9600" b="1" dirty="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9600" b="1" dirty="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00" b="1" dirty="0">
              <a:ln/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b="1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9237" y="470453"/>
            <a:ext cx="4086225" cy="1015663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BD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568070" y="1272499"/>
            <a:ext cx="2245944" cy="4922892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1658" y="1272504"/>
            <a:ext cx="2245943" cy="4922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856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3.7037E-7 L -2.91667E-6 -0.07222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BFA0-2F3E-45F2-A114-36A37FD3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797"/>
            <a:ext cx="10515600" cy="1325563"/>
          </a:xfrm>
        </p:spPr>
        <p:txBody>
          <a:bodyPr/>
          <a:lstStyle/>
          <a:p>
            <a:pPr algn="ctr"/>
            <a:r>
              <a:rPr lang="bn-IN" dirty="0"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E989B-BB49-47A2-88BA-F53999662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35" y="1960007"/>
            <a:ext cx="110407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মোঃ রেজাউল করিম</a:t>
            </a:r>
          </a:p>
          <a:p>
            <a:pPr marL="0" indent="0">
              <a:buNone/>
            </a:pP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সহকারি মৌলভী </a:t>
            </a:r>
          </a:p>
          <a:p>
            <a:pPr marL="0" indent="0">
              <a:buNone/>
            </a:pP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নেশ্বর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সলামিয়া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দা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রাসা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নকলা,শেরপুর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মোবাইলঃ০১৭৩৬৬৩৬৮৬৮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E9745-5E21-4344-8D11-C44D81AE6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1797" y="1960008"/>
            <a:ext cx="4923575" cy="368755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364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BCE4-F7A4-4470-998C-4FE015AD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D08FD-CA15-41CC-8942-CDAA117A5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শ্রেণিঃ দাখি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ল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দশম</a:t>
            </a:r>
            <a:endParaRPr lang="bn-IN" sz="4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মোট শিক্ষর্থীঃ ৪০ জন</a:t>
            </a:r>
          </a:p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শাখাঃ বনলতা</a:t>
            </a:r>
          </a:p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অধ্যায়ঃ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দ্বিতীয়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৫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০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IN" sz="4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BDA58-BE5F-49F6-B028-4184FF354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52" y="1824425"/>
            <a:ext cx="324954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8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211E1-BE5F-4389-90F5-96A6297C9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208" y="127349"/>
            <a:ext cx="7368209" cy="3684105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91E9E6-83E7-49B4-95F5-6F24473E7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44" y="3906072"/>
            <a:ext cx="5092148" cy="2864333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7237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2A4699-D489-4361-B7F0-0E78A7587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195387"/>
            <a:ext cx="11144250" cy="446722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3366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24D15C-60AF-4B6D-85B7-7AE842980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277959"/>
            <a:ext cx="5819888" cy="1042506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CEFAE1-40D7-4F13-8C28-0510E21217B5}"/>
              </a:ext>
            </a:extLst>
          </p:cNvPr>
          <p:cNvSpPr txBox="1"/>
          <p:nvPr/>
        </p:nvSpPr>
        <p:spPr>
          <a:xfrm>
            <a:off x="7089913" y="304802"/>
            <a:ext cx="4041913" cy="1015663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শি</a:t>
            </a:r>
            <a:r>
              <a:rPr lang="bn-IN" sz="60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bn-IN" sz="6000" dirty="0"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E6E7B-5917-4122-A31A-CF369A361D7B}"/>
              </a:ext>
            </a:extLst>
          </p:cNvPr>
          <p:cNvSpPr txBox="1"/>
          <p:nvPr/>
        </p:nvSpPr>
        <p:spPr>
          <a:xfrm>
            <a:off x="596348" y="1868556"/>
            <a:ext cx="10880035" cy="37548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১।পরিস্কার পরিচ্ছন্নতা কেন প্রয়োজন তা বলতে পারবে</a:t>
            </a:r>
          </a:p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২।কিভাবে পরিচ্ছন্নতা থাকতে হয় তা ব্যাখ্যা করতে পারবে</a:t>
            </a:r>
          </a:p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৩। পরিস্কার পরিচ্ছন্নতা সম্পর্কে আল্লাহ তায়ালা কি বলেছেন তা বলতে পারবে</a:t>
            </a:r>
          </a:p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৪। কখন অযু করতে হয় তা লিখতে পারবে।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71C28E-CE86-4DB3-B1A1-FE4CD437A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58" y="288599"/>
            <a:ext cx="2451651" cy="645830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A5F869-FDBB-4404-86A8-4BA6BB1AB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64" y="288600"/>
            <a:ext cx="1870415" cy="641069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EEE411B6-6704-4409-B5DB-9303227CFB77}"/>
              </a:ext>
            </a:extLst>
          </p:cNvPr>
          <p:cNvSpPr/>
          <p:nvPr/>
        </p:nvSpPr>
        <p:spPr>
          <a:xfrm>
            <a:off x="73147" y="118803"/>
            <a:ext cx="2850148" cy="702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শব্দাবলি</a:t>
            </a:r>
            <a:endParaRPr lang="en-US" sz="2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90FB4F-CACA-4D69-A61B-DECDEB63B484}"/>
              </a:ext>
            </a:extLst>
          </p:cNvPr>
          <p:cNvGrpSpPr/>
          <p:nvPr/>
        </p:nvGrpSpPr>
        <p:grpSpPr>
          <a:xfrm>
            <a:off x="5761907" y="1251848"/>
            <a:ext cx="3383957" cy="4463476"/>
            <a:chOff x="5761907" y="1251848"/>
            <a:chExt cx="3383957" cy="4463476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087FAFDE-CD65-4421-BADF-109B1A037877}"/>
                </a:ext>
              </a:extLst>
            </p:cNvPr>
            <p:cNvSpPr/>
            <p:nvPr/>
          </p:nvSpPr>
          <p:spPr>
            <a:xfrm>
              <a:off x="5761907" y="1251848"/>
              <a:ext cx="3381168" cy="7023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পবিত্রতা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7392634D-1439-40D0-8374-96027CA05587}"/>
                </a:ext>
              </a:extLst>
            </p:cNvPr>
            <p:cNvSpPr/>
            <p:nvPr/>
          </p:nvSpPr>
          <p:spPr>
            <a:xfrm>
              <a:off x="5764696" y="2202690"/>
              <a:ext cx="3381168" cy="7023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উতসাহিত করে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4A5D7ACF-DD31-4B36-9E38-821D44D711CF}"/>
                </a:ext>
              </a:extLst>
            </p:cNvPr>
            <p:cNvSpPr/>
            <p:nvPr/>
          </p:nvSpPr>
          <p:spPr>
            <a:xfrm>
              <a:off x="5764696" y="3115837"/>
              <a:ext cx="3381168" cy="7023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পরিবে</a:t>
              </a:r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শ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10480319-EEA3-4D7E-96F9-CD2B4EA512E7}"/>
                </a:ext>
              </a:extLst>
            </p:cNvPr>
            <p:cNvSpPr/>
            <p:nvPr/>
          </p:nvSpPr>
          <p:spPr>
            <a:xfrm>
              <a:off x="5764696" y="4028985"/>
              <a:ext cx="3381168" cy="7023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টা</a:t>
              </a:r>
              <a:r>
                <a:rPr lang="bn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খ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নুদ্ব</a:t>
              </a:r>
              <a:r>
                <a:rPr lang="bn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য়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3A46B488-E229-402B-ABA8-3F777A0DF2A0}"/>
                </a:ext>
              </a:extLst>
            </p:cNvPr>
            <p:cNvSpPr/>
            <p:nvPr/>
          </p:nvSpPr>
          <p:spPr>
            <a:xfrm>
              <a:off x="5764696" y="5012959"/>
              <a:ext cx="3381168" cy="7023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ময়লাসমুহ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B20DA5F-BE0D-4F9F-A983-975FE87E3ED4}"/>
              </a:ext>
            </a:extLst>
          </p:cNvPr>
          <p:cNvSpPr/>
          <p:nvPr/>
        </p:nvSpPr>
        <p:spPr>
          <a:xfrm>
            <a:off x="5764696" y="5990305"/>
            <a:ext cx="3381168" cy="702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স্থান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4288C7B-3AD5-4349-90C3-A8122DF388B5}"/>
              </a:ext>
            </a:extLst>
          </p:cNvPr>
          <p:cNvSpPr/>
          <p:nvPr/>
        </p:nvSpPr>
        <p:spPr>
          <a:xfrm>
            <a:off x="104359" y="6044539"/>
            <a:ext cx="2787721" cy="702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স্বাভাবিক অবস্থা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FB78FC-67C3-4C9C-B741-B096E2CB3525}"/>
              </a:ext>
            </a:extLst>
          </p:cNvPr>
          <p:cNvGrpSpPr/>
          <p:nvPr/>
        </p:nvGrpSpPr>
        <p:grpSpPr>
          <a:xfrm>
            <a:off x="104359" y="863215"/>
            <a:ext cx="2804598" cy="4822615"/>
            <a:chOff x="104359" y="863215"/>
            <a:chExt cx="2804598" cy="4822615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CB4D7A1D-73A0-48E6-B515-D8A173889615}"/>
                </a:ext>
              </a:extLst>
            </p:cNvPr>
            <p:cNvSpPr/>
            <p:nvPr/>
          </p:nvSpPr>
          <p:spPr>
            <a:xfrm>
              <a:off x="104360" y="863215"/>
              <a:ext cx="2787721" cy="7023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পরিচ্ছন্ন</a:t>
              </a:r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ত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া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A6A0B053-5283-4B96-86B3-19D078A5A684}"/>
                </a:ext>
              </a:extLst>
            </p:cNvPr>
            <p:cNvSpPr/>
            <p:nvPr/>
          </p:nvSpPr>
          <p:spPr>
            <a:xfrm>
              <a:off x="121235" y="3254022"/>
              <a:ext cx="2787721" cy="7023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ক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ন</a:t>
              </a:r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ু</a:t>
              </a:r>
              <a:r>
                <a:rPr lang="en-US" sz="3200" dirty="0" err="1">
                  <a:latin typeface="Nikosh" panose="02000000000000000000" pitchFamily="2" charset="0"/>
                  <a:cs typeface="Nikosh" panose="02000000000000000000" pitchFamily="2" charset="0"/>
                </a:rPr>
                <a:t>ইস</a:t>
              </a:r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ম</a:t>
              </a:r>
              <a:r>
                <a:rPr lang="en-US" sz="3200" dirty="0">
                  <a:latin typeface="Nikosh" panose="02000000000000000000" pitchFamily="2" charset="0"/>
                  <a:cs typeface="Nikosh" panose="02000000000000000000" pitchFamily="2" charset="0"/>
                </a:rPr>
                <a:t>ু</a:t>
              </a:r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হ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F4B074EA-DC9A-4C54-BAC2-9EEFCC4382A4}"/>
                </a:ext>
              </a:extLst>
            </p:cNvPr>
            <p:cNvSpPr/>
            <p:nvPr/>
          </p:nvSpPr>
          <p:spPr>
            <a:xfrm>
              <a:off x="121236" y="4038764"/>
              <a:ext cx="2787721" cy="7023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ধ</a:t>
              </a:r>
              <a:r>
                <a:rPr lang="bn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  <a:r>
                <a:rPr lang="bn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ব</a:t>
              </a:r>
              <a:r>
                <a:rPr lang="bn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হ</a:t>
              </a:r>
              <a:r>
                <a:rPr lang="bn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ি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ক</a:t>
              </a:r>
              <a:r>
                <a:rPr lang="bn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ত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া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3061FE5-F3B8-49A9-9C51-F905BB63ED8D}"/>
                </a:ext>
              </a:extLst>
            </p:cNvPr>
            <p:cNvSpPr/>
            <p:nvPr/>
          </p:nvSpPr>
          <p:spPr>
            <a:xfrm>
              <a:off x="104359" y="4983465"/>
              <a:ext cx="2787721" cy="7023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latin typeface="Nikosh" panose="02000000000000000000" pitchFamily="2" charset="0"/>
                  <a:cs typeface="Nikosh" panose="02000000000000000000" pitchFamily="2" charset="0"/>
                </a:rPr>
                <a:t>পোশাকাদি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8CBE0387-B847-47CD-A1D4-C38FFEAC3934}"/>
                </a:ext>
              </a:extLst>
            </p:cNvPr>
            <p:cNvSpPr/>
            <p:nvPr/>
          </p:nvSpPr>
          <p:spPr>
            <a:xfrm>
              <a:off x="119365" y="2549939"/>
              <a:ext cx="2787721" cy="7023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ত</a:t>
              </a:r>
              <a:r>
                <a:rPr lang="bn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ো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মরা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ম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া</a:t>
              </a:r>
              <a:r>
                <a:rPr lang="bn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স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ে</a:t>
              </a:r>
              <a:r>
                <a:rPr lang="bn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হ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bn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ক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র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4015A304-3CEB-446F-B177-629ECFB521F6}"/>
                </a:ext>
              </a:extLst>
            </p:cNvPr>
            <p:cNvSpPr/>
            <p:nvPr/>
          </p:nvSpPr>
          <p:spPr>
            <a:xfrm>
              <a:off x="119365" y="1763479"/>
              <a:ext cx="2787721" cy="7023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ঈমানের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800" dirty="0" err="1">
                  <a:latin typeface="Nikosh" panose="02000000000000000000" pitchFamily="2" charset="0"/>
                  <a:cs typeface="Nikosh" panose="02000000000000000000" pitchFamily="2" charset="0"/>
                </a:rPr>
                <a:t>অর্</a:t>
              </a:r>
              <a:r>
                <a:rPr lang="bn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ধ</a:t>
              </a:r>
              <a:r>
                <a:rPr lang="en-US" sz="2800" dirty="0">
                  <a:latin typeface="Nikosh" panose="02000000000000000000" pitchFamily="2" charset="0"/>
                  <a:cs typeface="Nikosh" panose="02000000000000000000" pitchFamily="2" charset="0"/>
                </a:rPr>
                <a:t>ে</a:t>
              </a:r>
              <a:r>
                <a:rPr lang="bn-IN" sz="2800" dirty="0">
                  <a:latin typeface="Nikosh" panose="02000000000000000000" pitchFamily="2" charset="0"/>
                  <a:cs typeface="Nikosh" panose="02000000000000000000" pitchFamily="2" charset="0"/>
                </a:rPr>
                <a:t>ক</a:t>
              </a:r>
              <a:endParaRPr lang="en-US" sz="2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452A33D-920D-4BD0-BC97-A7024B0ECA5C}"/>
              </a:ext>
            </a:extLst>
          </p:cNvPr>
          <p:cNvSpPr/>
          <p:nvPr/>
        </p:nvSpPr>
        <p:spPr>
          <a:xfrm>
            <a:off x="5761907" y="382174"/>
            <a:ext cx="3381167" cy="702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3F23B7-3832-4B32-A49D-FA4693D8BE9C}"/>
              </a:ext>
            </a:extLst>
          </p:cNvPr>
          <p:cNvSpPr txBox="1"/>
          <p:nvPr/>
        </p:nvSpPr>
        <p:spPr>
          <a:xfrm>
            <a:off x="6096000" y="497433"/>
            <a:ext cx="238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শব্দাবলি</a:t>
            </a:r>
            <a:endParaRPr lang="en-US" sz="3200" dirty="0">
              <a:solidFill>
                <a:schemeClr val="bg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1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37F47-D82C-4252-B4B3-73D02072F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" y="1033252"/>
            <a:ext cx="10999305" cy="40101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3DBFDA-E78C-433C-BB8D-6DCFAF83CA82}"/>
              </a:ext>
            </a:extLst>
          </p:cNvPr>
          <p:cNvSpPr txBox="1"/>
          <p:nvPr/>
        </p:nvSpPr>
        <p:spPr>
          <a:xfrm>
            <a:off x="5022575" y="92765"/>
            <a:ext cx="246490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ar-SA" sz="3200" u="sng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المفرد العمل</a:t>
            </a:r>
            <a:endParaRPr lang="en-US" sz="32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9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385BEB-E51A-4230-A572-B7C96DDDC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4" y="262423"/>
            <a:ext cx="11622157" cy="375298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05737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160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26</cp:revision>
  <dcterms:created xsi:type="dcterms:W3CDTF">2019-07-06T11:31:16Z</dcterms:created>
  <dcterms:modified xsi:type="dcterms:W3CDTF">2019-07-13T16:34:21Z</dcterms:modified>
</cp:coreProperties>
</file>