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58" r:id="rId5"/>
    <p:sldId id="262" r:id="rId6"/>
    <p:sldId id="263" r:id="rId7"/>
    <p:sldId id="259" r:id="rId8"/>
    <p:sldId id="260" r:id="rId9"/>
    <p:sldId id="261" r:id="rId10"/>
    <p:sldId id="25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FC488-5DA9-4062-A059-37C42192C2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2E3A7-CAC4-4D0D-BB7B-8640D7400F5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বঙ্কিমতা</a:t>
          </a:r>
          <a:endParaRPr lang="en-US" dirty="0"/>
        </a:p>
      </dgm:t>
    </dgm:pt>
    <dgm:pt modelId="{D6139439-C523-4E48-89C4-5D33C5213993}" type="parTrans" cxnId="{BD0748FC-EF92-4E9F-861D-09C6CC7A295F}">
      <dgm:prSet/>
      <dgm:spPr/>
      <dgm:t>
        <a:bodyPr/>
        <a:lstStyle/>
        <a:p>
          <a:endParaRPr lang="en-US"/>
        </a:p>
      </dgm:t>
    </dgm:pt>
    <dgm:pt modelId="{5DED0C17-7311-47B1-A569-D03F01356445}" type="sibTrans" cxnId="{BD0748FC-EF92-4E9F-861D-09C6CC7A295F}">
      <dgm:prSet/>
      <dgm:spPr/>
      <dgm:t>
        <a:bodyPr/>
        <a:lstStyle/>
        <a:p>
          <a:endParaRPr lang="en-US"/>
        </a:p>
      </dgm:t>
    </dgm:pt>
    <dgm:pt modelId="{8E2D85C9-3159-4FD9-9F68-A0452F50774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ধনাত্মক</a:t>
          </a:r>
          <a:r>
            <a:rPr lang="en-US" dirty="0" smtClean="0"/>
            <a:t> </a:t>
          </a:r>
          <a:r>
            <a:rPr lang="en-US" dirty="0" err="1" smtClean="0"/>
            <a:t>বঙ্কিম</a:t>
          </a:r>
          <a:endParaRPr lang="en-US" dirty="0"/>
        </a:p>
      </dgm:t>
    </dgm:pt>
    <dgm:pt modelId="{AFF43CD8-E1C5-4F14-891D-2B850FC668C8}" type="parTrans" cxnId="{36D94602-985F-42D1-8AC0-14F5999B7ED1}">
      <dgm:prSet/>
      <dgm:spPr/>
      <dgm:t>
        <a:bodyPr/>
        <a:lstStyle/>
        <a:p>
          <a:endParaRPr lang="en-US"/>
        </a:p>
      </dgm:t>
    </dgm:pt>
    <dgm:pt modelId="{65A1BB50-41A9-4371-AC92-63268F777F1C}" type="sibTrans" cxnId="{36D94602-985F-42D1-8AC0-14F5999B7ED1}">
      <dgm:prSet/>
      <dgm:spPr/>
      <dgm:t>
        <a:bodyPr/>
        <a:lstStyle/>
        <a:p>
          <a:endParaRPr lang="en-US"/>
        </a:p>
      </dgm:t>
    </dgm:pt>
    <dgm:pt modelId="{2D6F23B4-EFDD-4022-899F-D9C1190B86E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ঋণাত্মক</a:t>
          </a:r>
          <a:r>
            <a:rPr lang="en-US" dirty="0" smtClean="0"/>
            <a:t> </a:t>
          </a:r>
          <a:r>
            <a:rPr lang="en-US" dirty="0" err="1" smtClean="0"/>
            <a:t>বঙ্কিম</a:t>
          </a:r>
          <a:endParaRPr lang="en-US" dirty="0"/>
        </a:p>
      </dgm:t>
    </dgm:pt>
    <dgm:pt modelId="{EBEBBEDF-9E86-4CCF-8163-1107BD888D47}" type="parTrans" cxnId="{99D2A9E7-1F5A-447B-861B-71889B6AA4C2}">
      <dgm:prSet/>
      <dgm:spPr/>
      <dgm:t>
        <a:bodyPr/>
        <a:lstStyle/>
        <a:p>
          <a:endParaRPr lang="en-US"/>
        </a:p>
      </dgm:t>
    </dgm:pt>
    <dgm:pt modelId="{7491F5B3-39E8-45F2-A690-990CE037B3DE}" type="sibTrans" cxnId="{99D2A9E7-1F5A-447B-861B-71889B6AA4C2}">
      <dgm:prSet/>
      <dgm:spPr/>
      <dgm:t>
        <a:bodyPr/>
        <a:lstStyle/>
        <a:p>
          <a:endParaRPr lang="en-US"/>
        </a:p>
      </dgm:t>
    </dgm:pt>
    <dgm:pt modelId="{B4D2BFA3-D010-46AB-873F-DA172BB76B6D}" type="pres">
      <dgm:prSet presAssocID="{F29FC488-5DA9-4062-A059-37C42192C2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2513D4-104E-4EB8-8909-4620979A22AE}" type="pres">
      <dgm:prSet presAssocID="{A352E3A7-CAC4-4D0D-BB7B-8640D7400F5D}" presName="hierRoot1" presStyleCnt="0"/>
      <dgm:spPr/>
    </dgm:pt>
    <dgm:pt modelId="{22FE1804-C27C-4204-AFF8-9392C781095B}" type="pres">
      <dgm:prSet presAssocID="{A352E3A7-CAC4-4D0D-BB7B-8640D7400F5D}" presName="composite" presStyleCnt="0"/>
      <dgm:spPr/>
    </dgm:pt>
    <dgm:pt modelId="{53F4829D-DE99-4342-8AAD-134B7E3A50FE}" type="pres">
      <dgm:prSet presAssocID="{A352E3A7-CAC4-4D0D-BB7B-8640D7400F5D}" presName="background" presStyleLbl="node0" presStyleIdx="0" presStyleCnt="1"/>
      <dgm:spPr/>
    </dgm:pt>
    <dgm:pt modelId="{92B346D0-D922-470A-9854-F52A02E310D2}" type="pres">
      <dgm:prSet presAssocID="{A352E3A7-CAC4-4D0D-BB7B-8640D7400F5D}" presName="text" presStyleLbl="fgAcc0" presStyleIdx="0" presStyleCnt="1" custScaleY="45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F69A3-0F25-402C-A450-B28380E10688}" type="pres">
      <dgm:prSet presAssocID="{A352E3A7-CAC4-4D0D-BB7B-8640D7400F5D}" presName="hierChild2" presStyleCnt="0"/>
      <dgm:spPr/>
    </dgm:pt>
    <dgm:pt modelId="{A9D92183-22B4-405E-A844-9917AE3C7EA5}" type="pres">
      <dgm:prSet presAssocID="{AFF43CD8-E1C5-4F14-891D-2B850FC668C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259623F-1516-4763-9633-E042E859A090}" type="pres">
      <dgm:prSet presAssocID="{8E2D85C9-3159-4FD9-9F68-A0452F50774E}" presName="hierRoot2" presStyleCnt="0"/>
      <dgm:spPr/>
    </dgm:pt>
    <dgm:pt modelId="{B715A267-F936-4D7F-BA77-A508880BB2A2}" type="pres">
      <dgm:prSet presAssocID="{8E2D85C9-3159-4FD9-9F68-A0452F50774E}" presName="composite2" presStyleCnt="0"/>
      <dgm:spPr/>
    </dgm:pt>
    <dgm:pt modelId="{56CDDC17-2604-477A-A9B5-FBA3DE9A7650}" type="pres">
      <dgm:prSet presAssocID="{8E2D85C9-3159-4FD9-9F68-A0452F50774E}" presName="background2" presStyleLbl="node2" presStyleIdx="0" presStyleCnt="2"/>
      <dgm:spPr/>
    </dgm:pt>
    <dgm:pt modelId="{907C0CD5-FBA0-4FEF-96D3-0E62EE1F57A0}" type="pres">
      <dgm:prSet presAssocID="{8E2D85C9-3159-4FD9-9F68-A0452F50774E}" presName="text2" presStyleLbl="fgAcc2" presStyleIdx="0" presStyleCnt="2" custScaleX="111111" custScaleY="55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3D675-3F9B-455E-AF18-61C734487419}" type="pres">
      <dgm:prSet presAssocID="{8E2D85C9-3159-4FD9-9F68-A0452F50774E}" presName="hierChild3" presStyleCnt="0"/>
      <dgm:spPr/>
    </dgm:pt>
    <dgm:pt modelId="{75F9490B-EB1A-480A-A37C-DEF60BC162BF}" type="pres">
      <dgm:prSet presAssocID="{EBEBBEDF-9E86-4CCF-8163-1107BD888D4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219A033-CAB8-4BBD-93B4-661415BF2FFB}" type="pres">
      <dgm:prSet presAssocID="{2D6F23B4-EFDD-4022-899F-D9C1190B86EE}" presName="hierRoot2" presStyleCnt="0"/>
      <dgm:spPr/>
    </dgm:pt>
    <dgm:pt modelId="{C21ABF68-0EC7-4F64-B65C-86D86630D136}" type="pres">
      <dgm:prSet presAssocID="{2D6F23B4-EFDD-4022-899F-D9C1190B86EE}" presName="composite2" presStyleCnt="0"/>
      <dgm:spPr/>
    </dgm:pt>
    <dgm:pt modelId="{32AC023A-DA29-422C-A3AA-D634DE30C92F}" type="pres">
      <dgm:prSet presAssocID="{2D6F23B4-EFDD-4022-899F-D9C1190B86EE}" presName="background2" presStyleLbl="node2" presStyleIdx="1" presStyleCnt="2"/>
      <dgm:spPr/>
    </dgm:pt>
    <dgm:pt modelId="{22132CA7-2F27-4BDA-A2A2-AE3F6006A432}" type="pres">
      <dgm:prSet presAssocID="{2D6F23B4-EFDD-4022-899F-D9C1190B86EE}" presName="text2" presStyleLbl="fgAcc2" presStyleIdx="1" presStyleCnt="2" custScaleY="55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3CA3B-C209-4052-82EF-6A8DF8184F18}" type="pres">
      <dgm:prSet presAssocID="{2D6F23B4-EFDD-4022-899F-D9C1190B86EE}" presName="hierChild3" presStyleCnt="0"/>
      <dgm:spPr/>
    </dgm:pt>
  </dgm:ptLst>
  <dgm:cxnLst>
    <dgm:cxn modelId="{EA0240EE-7E4A-4E5A-9367-E9D0E7704EC1}" type="presOf" srcId="{8E2D85C9-3159-4FD9-9F68-A0452F50774E}" destId="{907C0CD5-FBA0-4FEF-96D3-0E62EE1F57A0}" srcOrd="0" destOrd="0" presId="urn:microsoft.com/office/officeart/2005/8/layout/hierarchy1"/>
    <dgm:cxn modelId="{211048A2-9A9E-48AF-9049-6E098217CC87}" type="presOf" srcId="{F29FC488-5DA9-4062-A059-37C42192C21D}" destId="{B4D2BFA3-D010-46AB-873F-DA172BB76B6D}" srcOrd="0" destOrd="0" presId="urn:microsoft.com/office/officeart/2005/8/layout/hierarchy1"/>
    <dgm:cxn modelId="{36D94602-985F-42D1-8AC0-14F5999B7ED1}" srcId="{A352E3A7-CAC4-4D0D-BB7B-8640D7400F5D}" destId="{8E2D85C9-3159-4FD9-9F68-A0452F50774E}" srcOrd="0" destOrd="0" parTransId="{AFF43CD8-E1C5-4F14-891D-2B850FC668C8}" sibTransId="{65A1BB50-41A9-4371-AC92-63268F777F1C}"/>
    <dgm:cxn modelId="{37597D45-BE25-4A5E-B621-8387D6AF91DE}" type="presOf" srcId="{EBEBBEDF-9E86-4CCF-8163-1107BD888D47}" destId="{75F9490B-EB1A-480A-A37C-DEF60BC162BF}" srcOrd="0" destOrd="0" presId="urn:microsoft.com/office/officeart/2005/8/layout/hierarchy1"/>
    <dgm:cxn modelId="{BA398EC7-1292-4AAC-AC0D-4949BDEF2B72}" type="presOf" srcId="{A352E3A7-CAC4-4D0D-BB7B-8640D7400F5D}" destId="{92B346D0-D922-470A-9854-F52A02E310D2}" srcOrd="0" destOrd="0" presId="urn:microsoft.com/office/officeart/2005/8/layout/hierarchy1"/>
    <dgm:cxn modelId="{99D2A9E7-1F5A-447B-861B-71889B6AA4C2}" srcId="{A352E3A7-CAC4-4D0D-BB7B-8640D7400F5D}" destId="{2D6F23B4-EFDD-4022-899F-D9C1190B86EE}" srcOrd="1" destOrd="0" parTransId="{EBEBBEDF-9E86-4CCF-8163-1107BD888D47}" sibTransId="{7491F5B3-39E8-45F2-A690-990CE037B3DE}"/>
    <dgm:cxn modelId="{A9D0C189-937A-4D43-ACF2-8AA7709A300E}" type="presOf" srcId="{AFF43CD8-E1C5-4F14-891D-2B850FC668C8}" destId="{A9D92183-22B4-405E-A844-9917AE3C7EA5}" srcOrd="0" destOrd="0" presId="urn:microsoft.com/office/officeart/2005/8/layout/hierarchy1"/>
    <dgm:cxn modelId="{BD0748FC-EF92-4E9F-861D-09C6CC7A295F}" srcId="{F29FC488-5DA9-4062-A059-37C42192C21D}" destId="{A352E3A7-CAC4-4D0D-BB7B-8640D7400F5D}" srcOrd="0" destOrd="0" parTransId="{D6139439-C523-4E48-89C4-5D33C5213993}" sibTransId="{5DED0C17-7311-47B1-A569-D03F01356445}"/>
    <dgm:cxn modelId="{EABD1A43-614D-44D1-9C09-DE5ECAC75C61}" type="presOf" srcId="{2D6F23B4-EFDD-4022-899F-D9C1190B86EE}" destId="{22132CA7-2F27-4BDA-A2A2-AE3F6006A432}" srcOrd="0" destOrd="0" presId="urn:microsoft.com/office/officeart/2005/8/layout/hierarchy1"/>
    <dgm:cxn modelId="{BA976CA7-2594-4934-9BA1-07B7B0A4E0A1}" type="presParOf" srcId="{B4D2BFA3-D010-46AB-873F-DA172BB76B6D}" destId="{B42513D4-104E-4EB8-8909-4620979A22AE}" srcOrd="0" destOrd="0" presId="urn:microsoft.com/office/officeart/2005/8/layout/hierarchy1"/>
    <dgm:cxn modelId="{32DF0F00-37ED-467A-8240-A232422AEEDC}" type="presParOf" srcId="{B42513D4-104E-4EB8-8909-4620979A22AE}" destId="{22FE1804-C27C-4204-AFF8-9392C781095B}" srcOrd="0" destOrd="0" presId="urn:microsoft.com/office/officeart/2005/8/layout/hierarchy1"/>
    <dgm:cxn modelId="{5DD160E5-193A-424E-B2FC-51E1C3D5ABAF}" type="presParOf" srcId="{22FE1804-C27C-4204-AFF8-9392C781095B}" destId="{53F4829D-DE99-4342-8AAD-134B7E3A50FE}" srcOrd="0" destOrd="0" presId="urn:microsoft.com/office/officeart/2005/8/layout/hierarchy1"/>
    <dgm:cxn modelId="{E16A7300-33FC-4FC1-8852-A5B8C37D7403}" type="presParOf" srcId="{22FE1804-C27C-4204-AFF8-9392C781095B}" destId="{92B346D0-D922-470A-9854-F52A02E310D2}" srcOrd="1" destOrd="0" presId="urn:microsoft.com/office/officeart/2005/8/layout/hierarchy1"/>
    <dgm:cxn modelId="{06546DCE-740F-4918-B477-491409254A53}" type="presParOf" srcId="{B42513D4-104E-4EB8-8909-4620979A22AE}" destId="{652F69A3-0F25-402C-A450-B28380E10688}" srcOrd="1" destOrd="0" presId="urn:microsoft.com/office/officeart/2005/8/layout/hierarchy1"/>
    <dgm:cxn modelId="{856C30A7-3C9F-4118-966E-789C7E4F6E58}" type="presParOf" srcId="{652F69A3-0F25-402C-A450-B28380E10688}" destId="{A9D92183-22B4-405E-A844-9917AE3C7EA5}" srcOrd="0" destOrd="0" presId="urn:microsoft.com/office/officeart/2005/8/layout/hierarchy1"/>
    <dgm:cxn modelId="{61FC9C1F-5A66-4004-A7BA-976DA7D26B07}" type="presParOf" srcId="{652F69A3-0F25-402C-A450-B28380E10688}" destId="{7259623F-1516-4763-9633-E042E859A090}" srcOrd="1" destOrd="0" presId="urn:microsoft.com/office/officeart/2005/8/layout/hierarchy1"/>
    <dgm:cxn modelId="{52279928-63AB-4F33-ADFC-0CA64F2FA27C}" type="presParOf" srcId="{7259623F-1516-4763-9633-E042E859A090}" destId="{B715A267-F936-4D7F-BA77-A508880BB2A2}" srcOrd="0" destOrd="0" presId="urn:microsoft.com/office/officeart/2005/8/layout/hierarchy1"/>
    <dgm:cxn modelId="{B620F7D1-7E2A-4A4A-8583-04C3929E41CB}" type="presParOf" srcId="{B715A267-F936-4D7F-BA77-A508880BB2A2}" destId="{56CDDC17-2604-477A-A9B5-FBA3DE9A7650}" srcOrd="0" destOrd="0" presId="urn:microsoft.com/office/officeart/2005/8/layout/hierarchy1"/>
    <dgm:cxn modelId="{01EBD490-703F-4626-9968-1E19AABECF13}" type="presParOf" srcId="{B715A267-F936-4D7F-BA77-A508880BB2A2}" destId="{907C0CD5-FBA0-4FEF-96D3-0E62EE1F57A0}" srcOrd="1" destOrd="0" presId="urn:microsoft.com/office/officeart/2005/8/layout/hierarchy1"/>
    <dgm:cxn modelId="{E8208DB1-B21A-4550-8470-CF99D04DA2AD}" type="presParOf" srcId="{7259623F-1516-4763-9633-E042E859A090}" destId="{5DF3D675-3F9B-455E-AF18-61C734487419}" srcOrd="1" destOrd="0" presId="urn:microsoft.com/office/officeart/2005/8/layout/hierarchy1"/>
    <dgm:cxn modelId="{3DAFC2D5-2740-4E07-B1E5-E5C4C02FC828}" type="presParOf" srcId="{652F69A3-0F25-402C-A450-B28380E10688}" destId="{75F9490B-EB1A-480A-A37C-DEF60BC162BF}" srcOrd="2" destOrd="0" presId="urn:microsoft.com/office/officeart/2005/8/layout/hierarchy1"/>
    <dgm:cxn modelId="{40B321E8-A51D-4F01-92C8-E1EF99434BA5}" type="presParOf" srcId="{652F69A3-0F25-402C-A450-B28380E10688}" destId="{0219A033-CAB8-4BBD-93B4-661415BF2FFB}" srcOrd="3" destOrd="0" presId="urn:microsoft.com/office/officeart/2005/8/layout/hierarchy1"/>
    <dgm:cxn modelId="{6D32C32C-F88D-4FF6-8A65-4E3A0C1DCBB1}" type="presParOf" srcId="{0219A033-CAB8-4BBD-93B4-661415BF2FFB}" destId="{C21ABF68-0EC7-4F64-B65C-86D86630D136}" srcOrd="0" destOrd="0" presId="urn:microsoft.com/office/officeart/2005/8/layout/hierarchy1"/>
    <dgm:cxn modelId="{25EA439D-0382-414E-9230-38F6AC2364F1}" type="presParOf" srcId="{C21ABF68-0EC7-4F64-B65C-86D86630D136}" destId="{32AC023A-DA29-422C-A3AA-D634DE30C92F}" srcOrd="0" destOrd="0" presId="urn:microsoft.com/office/officeart/2005/8/layout/hierarchy1"/>
    <dgm:cxn modelId="{241428AB-5136-41F0-B5AB-1ECA49F278C8}" type="presParOf" srcId="{C21ABF68-0EC7-4F64-B65C-86D86630D136}" destId="{22132CA7-2F27-4BDA-A2A2-AE3F6006A432}" srcOrd="1" destOrd="0" presId="urn:microsoft.com/office/officeart/2005/8/layout/hierarchy1"/>
    <dgm:cxn modelId="{BF6FAE2C-CF58-4FC7-B40A-A752BBF900D0}" type="presParOf" srcId="{0219A033-CAB8-4BBD-93B4-661415BF2FFB}" destId="{BCD3CA3B-C209-4052-82EF-6A8DF8184F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E5D3E-98EA-4F35-A0B7-574574888F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CE3B7-6BE7-43C7-897E-93F6419B5F0D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সূঁচালতা</a:t>
          </a:r>
          <a:endParaRPr lang="en-US" dirty="0"/>
        </a:p>
      </dgm:t>
    </dgm:pt>
    <dgm:pt modelId="{41A2D6FE-1C20-4148-935F-AED98EE60BDC}" type="parTrans" cxnId="{578AB408-F0E9-49CA-A99A-9409601C6D98}">
      <dgm:prSet/>
      <dgm:spPr/>
      <dgm:t>
        <a:bodyPr/>
        <a:lstStyle/>
        <a:p>
          <a:endParaRPr lang="en-US"/>
        </a:p>
      </dgm:t>
    </dgm:pt>
    <dgm:pt modelId="{2780BAAF-9536-4ECB-8AF5-CBC3C8C186E3}" type="sibTrans" cxnId="{578AB408-F0E9-49CA-A99A-9409601C6D98}">
      <dgm:prSet/>
      <dgm:spPr/>
      <dgm:t>
        <a:bodyPr/>
        <a:lstStyle/>
        <a:p>
          <a:endParaRPr lang="en-US"/>
        </a:p>
      </dgm:t>
    </dgm:pt>
    <dgm:pt modelId="{A43EF425-6259-4753-AFB7-CE887EC5546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অনতি</a:t>
          </a:r>
          <a:r>
            <a:rPr lang="en-US" dirty="0" smtClean="0"/>
            <a:t> </a:t>
          </a:r>
          <a:r>
            <a:rPr lang="en-US" dirty="0" err="1" smtClean="0"/>
            <a:t>সূঁচাল</a:t>
          </a:r>
          <a:endParaRPr lang="en-US" dirty="0"/>
        </a:p>
      </dgm:t>
    </dgm:pt>
    <dgm:pt modelId="{55C5818A-C97A-495B-A833-11B6ABC3CFE5}" type="parTrans" cxnId="{A7FF3A45-2391-4FCE-BD41-54AB25286111}">
      <dgm:prSet/>
      <dgm:spPr/>
      <dgm:t>
        <a:bodyPr/>
        <a:lstStyle/>
        <a:p>
          <a:endParaRPr lang="en-US"/>
        </a:p>
      </dgm:t>
    </dgm:pt>
    <dgm:pt modelId="{48025EBD-5E21-412B-B34A-34A81046B496}" type="sibTrans" cxnId="{A7FF3A45-2391-4FCE-BD41-54AB25286111}">
      <dgm:prSet/>
      <dgm:spPr/>
      <dgm:t>
        <a:bodyPr/>
        <a:lstStyle/>
        <a:p>
          <a:endParaRPr lang="en-US"/>
        </a:p>
      </dgm:t>
    </dgm:pt>
    <dgm:pt modelId="{E500FD85-720E-40C5-B057-E830FF09C73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মধ্যম</a:t>
          </a:r>
          <a:r>
            <a:rPr lang="en-US" dirty="0" smtClean="0"/>
            <a:t> </a:t>
          </a:r>
          <a:r>
            <a:rPr lang="en-US" dirty="0" err="1" smtClean="0"/>
            <a:t>সূঁচাল</a:t>
          </a:r>
          <a:endParaRPr lang="en-US" dirty="0"/>
        </a:p>
      </dgm:t>
    </dgm:pt>
    <dgm:pt modelId="{C4E65DD9-E196-4E60-BEAF-E1A27BFE2DA7}" type="parTrans" cxnId="{A72FDE8A-346D-4ECF-9666-AA682F4ED1D4}">
      <dgm:prSet/>
      <dgm:spPr/>
      <dgm:t>
        <a:bodyPr/>
        <a:lstStyle/>
        <a:p>
          <a:endParaRPr lang="en-US"/>
        </a:p>
      </dgm:t>
    </dgm:pt>
    <dgm:pt modelId="{A477BC8F-AA43-4D9F-A115-C6327B26B159}" type="sibTrans" cxnId="{A72FDE8A-346D-4ECF-9666-AA682F4ED1D4}">
      <dgm:prSet/>
      <dgm:spPr/>
      <dgm:t>
        <a:bodyPr/>
        <a:lstStyle/>
        <a:p>
          <a:endParaRPr lang="en-US"/>
        </a:p>
      </dgm:t>
    </dgm:pt>
    <dgm:pt modelId="{53CC5E2C-51C9-4168-BB8C-2B7116AC698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অতি</a:t>
          </a:r>
          <a:r>
            <a:rPr lang="en-US" dirty="0" smtClean="0"/>
            <a:t> </a:t>
          </a:r>
          <a:r>
            <a:rPr lang="en-US" dirty="0" err="1" smtClean="0"/>
            <a:t>সূঁচাল</a:t>
          </a:r>
          <a:endParaRPr lang="en-US" dirty="0"/>
        </a:p>
      </dgm:t>
    </dgm:pt>
    <dgm:pt modelId="{2CB04965-F70E-4694-A32B-4560EE914738}" type="parTrans" cxnId="{6B8E26ED-7BA8-410C-84AD-7FE813849053}">
      <dgm:prSet/>
      <dgm:spPr/>
      <dgm:t>
        <a:bodyPr/>
        <a:lstStyle/>
        <a:p>
          <a:endParaRPr lang="en-US"/>
        </a:p>
      </dgm:t>
    </dgm:pt>
    <dgm:pt modelId="{D8EC368A-5366-45A8-BCEB-238E3B6FE9F1}" type="sibTrans" cxnId="{6B8E26ED-7BA8-410C-84AD-7FE813849053}">
      <dgm:prSet/>
      <dgm:spPr/>
      <dgm:t>
        <a:bodyPr/>
        <a:lstStyle/>
        <a:p>
          <a:endParaRPr lang="en-US"/>
        </a:p>
      </dgm:t>
    </dgm:pt>
    <dgm:pt modelId="{3F904399-116D-4A88-8CAC-9216CD2D8F28}" type="pres">
      <dgm:prSet presAssocID="{C7BE5D3E-98EA-4F35-A0B7-574574888F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7A2344-19C1-4936-BEF7-7F163A92FBF6}" type="pres">
      <dgm:prSet presAssocID="{313CE3B7-6BE7-43C7-897E-93F6419B5F0D}" presName="hierRoot1" presStyleCnt="0">
        <dgm:presLayoutVars>
          <dgm:hierBranch val="init"/>
        </dgm:presLayoutVars>
      </dgm:prSet>
      <dgm:spPr/>
    </dgm:pt>
    <dgm:pt modelId="{C39C5F9C-C85F-488E-B13A-503495B8ACE4}" type="pres">
      <dgm:prSet presAssocID="{313CE3B7-6BE7-43C7-897E-93F6419B5F0D}" presName="rootComposite1" presStyleCnt="0"/>
      <dgm:spPr/>
    </dgm:pt>
    <dgm:pt modelId="{8F938153-C96E-435C-9877-5CCA4B116292}" type="pres">
      <dgm:prSet presAssocID="{313CE3B7-6BE7-43C7-897E-93F6419B5F0D}" presName="rootText1" presStyleLbl="node0" presStyleIdx="0" presStyleCnt="1" custScaleX="73446" custScaleY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8A3FE-B162-44B3-BE9F-85D87084A719}" type="pres">
      <dgm:prSet presAssocID="{313CE3B7-6BE7-43C7-897E-93F6419B5F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9BFE5D-6BD1-4CEB-8863-8AFB2F1C5EC9}" type="pres">
      <dgm:prSet presAssocID="{313CE3B7-6BE7-43C7-897E-93F6419B5F0D}" presName="hierChild2" presStyleCnt="0"/>
      <dgm:spPr/>
    </dgm:pt>
    <dgm:pt modelId="{A542AABF-47BE-4C32-ABF9-A92936D4A52F}" type="pres">
      <dgm:prSet presAssocID="{55C5818A-C97A-495B-A833-11B6ABC3CFE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5A799F4-6179-49B4-BD93-684D5641DBD9}" type="pres">
      <dgm:prSet presAssocID="{A43EF425-6259-4753-AFB7-CE887EC55468}" presName="hierRoot2" presStyleCnt="0">
        <dgm:presLayoutVars>
          <dgm:hierBranch val="init"/>
        </dgm:presLayoutVars>
      </dgm:prSet>
      <dgm:spPr/>
    </dgm:pt>
    <dgm:pt modelId="{B1B1DCB1-EE57-4580-84E0-6104940B37E2}" type="pres">
      <dgm:prSet presAssocID="{A43EF425-6259-4753-AFB7-CE887EC55468}" presName="rootComposite" presStyleCnt="0"/>
      <dgm:spPr/>
    </dgm:pt>
    <dgm:pt modelId="{3A5A4127-4C45-464A-A69E-164747A09D81}" type="pres">
      <dgm:prSet presAssocID="{A43EF425-6259-4753-AFB7-CE887EC55468}" presName="rootText" presStyleLbl="node2" presStyleIdx="0" presStyleCnt="3" custScaleX="64410" custScaleY="26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93ED50-0A8F-4691-A92F-20971D585D99}" type="pres">
      <dgm:prSet presAssocID="{A43EF425-6259-4753-AFB7-CE887EC55468}" presName="rootConnector" presStyleLbl="node2" presStyleIdx="0" presStyleCnt="3"/>
      <dgm:spPr/>
      <dgm:t>
        <a:bodyPr/>
        <a:lstStyle/>
        <a:p>
          <a:endParaRPr lang="en-US"/>
        </a:p>
      </dgm:t>
    </dgm:pt>
    <dgm:pt modelId="{48FAD0D7-11D2-4125-92D3-F4C00AFC004E}" type="pres">
      <dgm:prSet presAssocID="{A43EF425-6259-4753-AFB7-CE887EC55468}" presName="hierChild4" presStyleCnt="0"/>
      <dgm:spPr/>
    </dgm:pt>
    <dgm:pt modelId="{882DEDFB-FFD1-453B-90B5-64F166E6645B}" type="pres">
      <dgm:prSet presAssocID="{A43EF425-6259-4753-AFB7-CE887EC55468}" presName="hierChild5" presStyleCnt="0"/>
      <dgm:spPr/>
    </dgm:pt>
    <dgm:pt modelId="{9BB74962-4243-4540-A759-1E0AC901C623}" type="pres">
      <dgm:prSet presAssocID="{C4E65DD9-E196-4E60-BEAF-E1A27BFE2DA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49BD824-E131-4D45-9303-6373D5330B98}" type="pres">
      <dgm:prSet presAssocID="{E500FD85-720E-40C5-B057-E830FF09C734}" presName="hierRoot2" presStyleCnt="0">
        <dgm:presLayoutVars>
          <dgm:hierBranch val="init"/>
        </dgm:presLayoutVars>
      </dgm:prSet>
      <dgm:spPr/>
    </dgm:pt>
    <dgm:pt modelId="{17132FC3-E2F5-4A25-B2A9-E9A6B8A58748}" type="pres">
      <dgm:prSet presAssocID="{E500FD85-720E-40C5-B057-E830FF09C734}" presName="rootComposite" presStyleCnt="0"/>
      <dgm:spPr/>
    </dgm:pt>
    <dgm:pt modelId="{BAFF79C2-734C-44B2-8F58-6A39DCC4CB96}" type="pres">
      <dgm:prSet presAssocID="{E500FD85-720E-40C5-B057-E830FF09C734}" presName="rootText" presStyleLbl="node2" presStyleIdx="1" presStyleCnt="3" custScaleX="65255" custScaleY="30518" custLinFactNeighborX="-5647" custLinFactNeighborY="3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C3676-BEA1-4611-B6A4-5B8C6CF4D62D}" type="pres">
      <dgm:prSet presAssocID="{E500FD85-720E-40C5-B057-E830FF09C734}" presName="rootConnector" presStyleLbl="node2" presStyleIdx="1" presStyleCnt="3"/>
      <dgm:spPr/>
      <dgm:t>
        <a:bodyPr/>
        <a:lstStyle/>
        <a:p>
          <a:endParaRPr lang="en-US"/>
        </a:p>
      </dgm:t>
    </dgm:pt>
    <dgm:pt modelId="{608BA334-4BB6-4A8A-8EC9-2DC9AFA44A0B}" type="pres">
      <dgm:prSet presAssocID="{E500FD85-720E-40C5-B057-E830FF09C734}" presName="hierChild4" presStyleCnt="0"/>
      <dgm:spPr/>
    </dgm:pt>
    <dgm:pt modelId="{7D14E336-A297-46F0-BAFB-E83550696D70}" type="pres">
      <dgm:prSet presAssocID="{E500FD85-720E-40C5-B057-E830FF09C734}" presName="hierChild5" presStyleCnt="0"/>
      <dgm:spPr/>
    </dgm:pt>
    <dgm:pt modelId="{59984D66-EDBB-4363-92C0-6A7739DD9189}" type="pres">
      <dgm:prSet presAssocID="{2CB04965-F70E-4694-A32B-4560EE91473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7DF4B98-954A-483A-9F99-E555B9651F24}" type="pres">
      <dgm:prSet presAssocID="{53CC5E2C-51C9-4168-BB8C-2B7116AC698E}" presName="hierRoot2" presStyleCnt="0">
        <dgm:presLayoutVars>
          <dgm:hierBranch val="init"/>
        </dgm:presLayoutVars>
      </dgm:prSet>
      <dgm:spPr/>
    </dgm:pt>
    <dgm:pt modelId="{370C161A-3658-41DB-BD17-59E5FE964A46}" type="pres">
      <dgm:prSet presAssocID="{53CC5E2C-51C9-4168-BB8C-2B7116AC698E}" presName="rootComposite" presStyleCnt="0"/>
      <dgm:spPr/>
    </dgm:pt>
    <dgm:pt modelId="{EF102A56-A270-4795-A765-3C0AE8373C69}" type="pres">
      <dgm:prSet presAssocID="{53CC5E2C-51C9-4168-BB8C-2B7116AC698E}" presName="rootText" presStyleLbl="node2" presStyleIdx="2" presStyleCnt="3" custScaleX="53199" custScaleY="30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7E91B-DB5A-44FC-A97E-1D736E357254}" type="pres">
      <dgm:prSet presAssocID="{53CC5E2C-51C9-4168-BB8C-2B7116AC698E}" presName="rootConnector" presStyleLbl="node2" presStyleIdx="2" presStyleCnt="3"/>
      <dgm:spPr/>
      <dgm:t>
        <a:bodyPr/>
        <a:lstStyle/>
        <a:p>
          <a:endParaRPr lang="en-US"/>
        </a:p>
      </dgm:t>
    </dgm:pt>
    <dgm:pt modelId="{F01F5F7C-4845-4B97-8366-744AA27312DF}" type="pres">
      <dgm:prSet presAssocID="{53CC5E2C-51C9-4168-BB8C-2B7116AC698E}" presName="hierChild4" presStyleCnt="0"/>
      <dgm:spPr/>
    </dgm:pt>
    <dgm:pt modelId="{EBB4405F-AAF3-4736-A346-D1B8A19BEE1F}" type="pres">
      <dgm:prSet presAssocID="{53CC5E2C-51C9-4168-BB8C-2B7116AC698E}" presName="hierChild5" presStyleCnt="0"/>
      <dgm:spPr/>
    </dgm:pt>
    <dgm:pt modelId="{E017D416-91E7-4919-B896-F7BE15216D0B}" type="pres">
      <dgm:prSet presAssocID="{313CE3B7-6BE7-43C7-897E-93F6419B5F0D}" presName="hierChild3" presStyleCnt="0"/>
      <dgm:spPr/>
    </dgm:pt>
  </dgm:ptLst>
  <dgm:cxnLst>
    <dgm:cxn modelId="{27F55D16-FFDD-4BA7-8770-3475982D7ACB}" type="presOf" srcId="{C7BE5D3E-98EA-4F35-A0B7-574574888F6C}" destId="{3F904399-116D-4A88-8CAC-9216CD2D8F28}" srcOrd="0" destOrd="0" presId="urn:microsoft.com/office/officeart/2005/8/layout/orgChart1"/>
    <dgm:cxn modelId="{0CB9513C-09AE-4766-9AB5-7127991B4451}" type="presOf" srcId="{55C5818A-C97A-495B-A833-11B6ABC3CFE5}" destId="{A542AABF-47BE-4C32-ABF9-A92936D4A52F}" srcOrd="0" destOrd="0" presId="urn:microsoft.com/office/officeart/2005/8/layout/orgChart1"/>
    <dgm:cxn modelId="{BB4DD539-6B32-48B9-A6BB-EF014F4024D4}" type="presOf" srcId="{53CC5E2C-51C9-4168-BB8C-2B7116AC698E}" destId="{EF102A56-A270-4795-A765-3C0AE8373C69}" srcOrd="0" destOrd="0" presId="urn:microsoft.com/office/officeart/2005/8/layout/orgChart1"/>
    <dgm:cxn modelId="{FB3BD5DB-C094-4BB7-AD95-A5BC306D49F4}" type="presOf" srcId="{E500FD85-720E-40C5-B057-E830FF09C734}" destId="{752C3676-BEA1-4611-B6A4-5B8C6CF4D62D}" srcOrd="1" destOrd="0" presId="urn:microsoft.com/office/officeart/2005/8/layout/orgChart1"/>
    <dgm:cxn modelId="{6B8E26ED-7BA8-410C-84AD-7FE813849053}" srcId="{313CE3B7-6BE7-43C7-897E-93F6419B5F0D}" destId="{53CC5E2C-51C9-4168-BB8C-2B7116AC698E}" srcOrd="2" destOrd="0" parTransId="{2CB04965-F70E-4694-A32B-4560EE914738}" sibTransId="{D8EC368A-5366-45A8-BCEB-238E3B6FE9F1}"/>
    <dgm:cxn modelId="{A72FDE8A-346D-4ECF-9666-AA682F4ED1D4}" srcId="{313CE3B7-6BE7-43C7-897E-93F6419B5F0D}" destId="{E500FD85-720E-40C5-B057-E830FF09C734}" srcOrd="1" destOrd="0" parTransId="{C4E65DD9-E196-4E60-BEAF-E1A27BFE2DA7}" sibTransId="{A477BC8F-AA43-4D9F-A115-C6327B26B159}"/>
    <dgm:cxn modelId="{ADFD6069-CD10-46CF-8722-E36A5E35A063}" type="presOf" srcId="{313CE3B7-6BE7-43C7-897E-93F6419B5F0D}" destId="{57C8A3FE-B162-44B3-BE9F-85D87084A719}" srcOrd="1" destOrd="0" presId="urn:microsoft.com/office/officeart/2005/8/layout/orgChart1"/>
    <dgm:cxn modelId="{578AB408-F0E9-49CA-A99A-9409601C6D98}" srcId="{C7BE5D3E-98EA-4F35-A0B7-574574888F6C}" destId="{313CE3B7-6BE7-43C7-897E-93F6419B5F0D}" srcOrd="0" destOrd="0" parTransId="{41A2D6FE-1C20-4148-935F-AED98EE60BDC}" sibTransId="{2780BAAF-9536-4ECB-8AF5-CBC3C8C186E3}"/>
    <dgm:cxn modelId="{0FE99B47-E699-45E2-96CB-8023BF01BF0C}" type="presOf" srcId="{A43EF425-6259-4753-AFB7-CE887EC55468}" destId="{B093ED50-0A8F-4691-A92F-20971D585D99}" srcOrd="1" destOrd="0" presId="urn:microsoft.com/office/officeart/2005/8/layout/orgChart1"/>
    <dgm:cxn modelId="{D89A7E56-910A-4375-B1B9-200E30C025B9}" type="presOf" srcId="{C4E65DD9-E196-4E60-BEAF-E1A27BFE2DA7}" destId="{9BB74962-4243-4540-A759-1E0AC901C623}" srcOrd="0" destOrd="0" presId="urn:microsoft.com/office/officeart/2005/8/layout/orgChart1"/>
    <dgm:cxn modelId="{6DABEACF-F2E5-4FB3-A770-A76508616F69}" type="presOf" srcId="{A43EF425-6259-4753-AFB7-CE887EC55468}" destId="{3A5A4127-4C45-464A-A69E-164747A09D81}" srcOrd="0" destOrd="0" presId="urn:microsoft.com/office/officeart/2005/8/layout/orgChart1"/>
    <dgm:cxn modelId="{17ABD6BA-EE3B-40AA-9CD2-6C70F83EB323}" type="presOf" srcId="{313CE3B7-6BE7-43C7-897E-93F6419B5F0D}" destId="{8F938153-C96E-435C-9877-5CCA4B116292}" srcOrd="0" destOrd="0" presId="urn:microsoft.com/office/officeart/2005/8/layout/orgChart1"/>
    <dgm:cxn modelId="{16090716-4364-4878-BFB9-FB92BBD3A6B8}" type="presOf" srcId="{E500FD85-720E-40C5-B057-E830FF09C734}" destId="{BAFF79C2-734C-44B2-8F58-6A39DCC4CB96}" srcOrd="0" destOrd="0" presId="urn:microsoft.com/office/officeart/2005/8/layout/orgChart1"/>
    <dgm:cxn modelId="{3A13A37E-B01C-4FF3-B036-6909C2F960AE}" type="presOf" srcId="{2CB04965-F70E-4694-A32B-4560EE914738}" destId="{59984D66-EDBB-4363-92C0-6A7739DD9189}" srcOrd="0" destOrd="0" presId="urn:microsoft.com/office/officeart/2005/8/layout/orgChart1"/>
    <dgm:cxn modelId="{A7FF3A45-2391-4FCE-BD41-54AB25286111}" srcId="{313CE3B7-6BE7-43C7-897E-93F6419B5F0D}" destId="{A43EF425-6259-4753-AFB7-CE887EC55468}" srcOrd="0" destOrd="0" parTransId="{55C5818A-C97A-495B-A833-11B6ABC3CFE5}" sibTransId="{48025EBD-5E21-412B-B34A-34A81046B496}"/>
    <dgm:cxn modelId="{12D1C744-087B-4CAF-8783-323E2CD39906}" type="presOf" srcId="{53CC5E2C-51C9-4168-BB8C-2B7116AC698E}" destId="{0987E91B-DB5A-44FC-A97E-1D736E357254}" srcOrd="1" destOrd="0" presId="urn:microsoft.com/office/officeart/2005/8/layout/orgChart1"/>
    <dgm:cxn modelId="{49381DFC-09FE-4D68-A21D-4BE01CFB755B}" type="presParOf" srcId="{3F904399-116D-4A88-8CAC-9216CD2D8F28}" destId="{867A2344-19C1-4936-BEF7-7F163A92FBF6}" srcOrd="0" destOrd="0" presId="urn:microsoft.com/office/officeart/2005/8/layout/orgChart1"/>
    <dgm:cxn modelId="{3F11FE20-0391-466C-AA12-1FFC94A2EBC9}" type="presParOf" srcId="{867A2344-19C1-4936-BEF7-7F163A92FBF6}" destId="{C39C5F9C-C85F-488E-B13A-503495B8ACE4}" srcOrd="0" destOrd="0" presId="urn:microsoft.com/office/officeart/2005/8/layout/orgChart1"/>
    <dgm:cxn modelId="{C532094D-D8A4-44BC-B4FE-F35E920306B6}" type="presParOf" srcId="{C39C5F9C-C85F-488E-B13A-503495B8ACE4}" destId="{8F938153-C96E-435C-9877-5CCA4B116292}" srcOrd="0" destOrd="0" presId="urn:microsoft.com/office/officeart/2005/8/layout/orgChart1"/>
    <dgm:cxn modelId="{454EC798-8C04-4A44-A662-926ACB3F3AAF}" type="presParOf" srcId="{C39C5F9C-C85F-488E-B13A-503495B8ACE4}" destId="{57C8A3FE-B162-44B3-BE9F-85D87084A719}" srcOrd="1" destOrd="0" presId="urn:microsoft.com/office/officeart/2005/8/layout/orgChart1"/>
    <dgm:cxn modelId="{D5CC689E-A2B4-4345-B80D-DEC7103DCC13}" type="presParOf" srcId="{867A2344-19C1-4936-BEF7-7F163A92FBF6}" destId="{F69BFE5D-6BD1-4CEB-8863-8AFB2F1C5EC9}" srcOrd="1" destOrd="0" presId="urn:microsoft.com/office/officeart/2005/8/layout/orgChart1"/>
    <dgm:cxn modelId="{BBD1B80E-8930-45D5-A6B3-79F4DBEBEDAE}" type="presParOf" srcId="{F69BFE5D-6BD1-4CEB-8863-8AFB2F1C5EC9}" destId="{A542AABF-47BE-4C32-ABF9-A92936D4A52F}" srcOrd="0" destOrd="0" presId="urn:microsoft.com/office/officeart/2005/8/layout/orgChart1"/>
    <dgm:cxn modelId="{1E6B0258-89BE-47BF-A69C-2055891DCCB1}" type="presParOf" srcId="{F69BFE5D-6BD1-4CEB-8863-8AFB2F1C5EC9}" destId="{C5A799F4-6179-49B4-BD93-684D5641DBD9}" srcOrd="1" destOrd="0" presId="urn:microsoft.com/office/officeart/2005/8/layout/orgChart1"/>
    <dgm:cxn modelId="{5EBBA095-9241-46AF-84A6-451CAD339FEC}" type="presParOf" srcId="{C5A799F4-6179-49B4-BD93-684D5641DBD9}" destId="{B1B1DCB1-EE57-4580-84E0-6104940B37E2}" srcOrd="0" destOrd="0" presId="urn:microsoft.com/office/officeart/2005/8/layout/orgChart1"/>
    <dgm:cxn modelId="{DA76FE78-4B1E-4FAF-ADD6-C58104E19665}" type="presParOf" srcId="{B1B1DCB1-EE57-4580-84E0-6104940B37E2}" destId="{3A5A4127-4C45-464A-A69E-164747A09D81}" srcOrd="0" destOrd="0" presId="urn:microsoft.com/office/officeart/2005/8/layout/orgChart1"/>
    <dgm:cxn modelId="{4B409E7E-FAF5-4F8F-9424-E20EE6426AD4}" type="presParOf" srcId="{B1B1DCB1-EE57-4580-84E0-6104940B37E2}" destId="{B093ED50-0A8F-4691-A92F-20971D585D99}" srcOrd="1" destOrd="0" presId="urn:microsoft.com/office/officeart/2005/8/layout/orgChart1"/>
    <dgm:cxn modelId="{BD2C4D44-4131-42C1-8C01-33BB83E4E3DB}" type="presParOf" srcId="{C5A799F4-6179-49B4-BD93-684D5641DBD9}" destId="{48FAD0D7-11D2-4125-92D3-F4C00AFC004E}" srcOrd="1" destOrd="0" presId="urn:microsoft.com/office/officeart/2005/8/layout/orgChart1"/>
    <dgm:cxn modelId="{FE841A72-0591-4E71-8BF4-72AF763C1737}" type="presParOf" srcId="{C5A799F4-6179-49B4-BD93-684D5641DBD9}" destId="{882DEDFB-FFD1-453B-90B5-64F166E6645B}" srcOrd="2" destOrd="0" presId="urn:microsoft.com/office/officeart/2005/8/layout/orgChart1"/>
    <dgm:cxn modelId="{6C69C441-90A9-4FB8-81DA-3B827E969443}" type="presParOf" srcId="{F69BFE5D-6BD1-4CEB-8863-8AFB2F1C5EC9}" destId="{9BB74962-4243-4540-A759-1E0AC901C623}" srcOrd="2" destOrd="0" presId="urn:microsoft.com/office/officeart/2005/8/layout/orgChart1"/>
    <dgm:cxn modelId="{7E3A2BBE-EC23-43A4-AF66-0A1BCD59C424}" type="presParOf" srcId="{F69BFE5D-6BD1-4CEB-8863-8AFB2F1C5EC9}" destId="{349BD824-E131-4D45-9303-6373D5330B98}" srcOrd="3" destOrd="0" presId="urn:microsoft.com/office/officeart/2005/8/layout/orgChart1"/>
    <dgm:cxn modelId="{EC123C17-3D78-4AFF-8645-7138A40B04A6}" type="presParOf" srcId="{349BD824-E131-4D45-9303-6373D5330B98}" destId="{17132FC3-E2F5-4A25-B2A9-E9A6B8A58748}" srcOrd="0" destOrd="0" presId="urn:microsoft.com/office/officeart/2005/8/layout/orgChart1"/>
    <dgm:cxn modelId="{F16C3A0E-BE47-43A6-9B38-687409883EC9}" type="presParOf" srcId="{17132FC3-E2F5-4A25-B2A9-E9A6B8A58748}" destId="{BAFF79C2-734C-44B2-8F58-6A39DCC4CB96}" srcOrd="0" destOrd="0" presId="urn:microsoft.com/office/officeart/2005/8/layout/orgChart1"/>
    <dgm:cxn modelId="{A0AFD962-739C-46EA-B123-FBDC933B9D75}" type="presParOf" srcId="{17132FC3-E2F5-4A25-B2A9-E9A6B8A58748}" destId="{752C3676-BEA1-4611-B6A4-5B8C6CF4D62D}" srcOrd="1" destOrd="0" presId="urn:microsoft.com/office/officeart/2005/8/layout/orgChart1"/>
    <dgm:cxn modelId="{837A7F6F-40BF-44EF-A5B4-5064124923B2}" type="presParOf" srcId="{349BD824-E131-4D45-9303-6373D5330B98}" destId="{608BA334-4BB6-4A8A-8EC9-2DC9AFA44A0B}" srcOrd="1" destOrd="0" presId="urn:microsoft.com/office/officeart/2005/8/layout/orgChart1"/>
    <dgm:cxn modelId="{E046216B-3E08-47C8-BA40-DE1A79F0DF36}" type="presParOf" srcId="{349BD824-E131-4D45-9303-6373D5330B98}" destId="{7D14E336-A297-46F0-BAFB-E83550696D70}" srcOrd="2" destOrd="0" presId="urn:microsoft.com/office/officeart/2005/8/layout/orgChart1"/>
    <dgm:cxn modelId="{83318819-9C91-49A7-955C-4F8DEBB6822F}" type="presParOf" srcId="{F69BFE5D-6BD1-4CEB-8863-8AFB2F1C5EC9}" destId="{59984D66-EDBB-4363-92C0-6A7739DD9189}" srcOrd="4" destOrd="0" presId="urn:microsoft.com/office/officeart/2005/8/layout/orgChart1"/>
    <dgm:cxn modelId="{73E5537D-E647-45A2-85A3-E6341FBA93A7}" type="presParOf" srcId="{F69BFE5D-6BD1-4CEB-8863-8AFB2F1C5EC9}" destId="{27DF4B98-954A-483A-9F99-E555B9651F24}" srcOrd="5" destOrd="0" presId="urn:microsoft.com/office/officeart/2005/8/layout/orgChart1"/>
    <dgm:cxn modelId="{17CA7D2D-BFAE-4C6A-948A-FE1D13AF549C}" type="presParOf" srcId="{27DF4B98-954A-483A-9F99-E555B9651F24}" destId="{370C161A-3658-41DB-BD17-59E5FE964A46}" srcOrd="0" destOrd="0" presId="urn:microsoft.com/office/officeart/2005/8/layout/orgChart1"/>
    <dgm:cxn modelId="{6F66E5B1-7D20-46CA-9344-101B96DEEE9E}" type="presParOf" srcId="{370C161A-3658-41DB-BD17-59E5FE964A46}" destId="{EF102A56-A270-4795-A765-3C0AE8373C69}" srcOrd="0" destOrd="0" presId="urn:microsoft.com/office/officeart/2005/8/layout/orgChart1"/>
    <dgm:cxn modelId="{8313A449-0714-4B6D-9C34-D5C9818F371A}" type="presParOf" srcId="{370C161A-3658-41DB-BD17-59E5FE964A46}" destId="{0987E91B-DB5A-44FC-A97E-1D736E357254}" srcOrd="1" destOrd="0" presId="urn:microsoft.com/office/officeart/2005/8/layout/orgChart1"/>
    <dgm:cxn modelId="{77BAE959-D8A6-4649-9EAE-1ADC98545E23}" type="presParOf" srcId="{27DF4B98-954A-483A-9F99-E555B9651F24}" destId="{F01F5F7C-4845-4B97-8366-744AA27312DF}" srcOrd="1" destOrd="0" presId="urn:microsoft.com/office/officeart/2005/8/layout/orgChart1"/>
    <dgm:cxn modelId="{BAA181EE-EBCE-4664-B80A-EC9402183043}" type="presParOf" srcId="{27DF4B98-954A-483A-9F99-E555B9651F24}" destId="{EBB4405F-AAF3-4736-A346-D1B8A19BEE1F}" srcOrd="2" destOrd="0" presId="urn:microsoft.com/office/officeart/2005/8/layout/orgChart1"/>
    <dgm:cxn modelId="{2F4AA319-5FF2-4A5E-8941-BDA529638992}" type="presParOf" srcId="{867A2344-19C1-4936-BEF7-7F163A92FBF6}" destId="{E017D416-91E7-4919-B896-F7BE15216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9490B-EB1A-480A-A37C-DEF60BC162BF}">
      <dsp:nvSpPr>
        <dsp:cNvPr id="0" name=""/>
        <dsp:cNvSpPr/>
      </dsp:nvSpPr>
      <dsp:spPr>
        <a:xfrm>
          <a:off x="2043484" y="466633"/>
          <a:ext cx="1081384" cy="471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86"/>
              </a:lnTo>
              <a:lnTo>
                <a:pt x="1081384" y="321486"/>
              </a:lnTo>
              <a:lnTo>
                <a:pt x="1081384" y="471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2183-22B4-405E-A844-9917AE3C7EA5}">
      <dsp:nvSpPr>
        <dsp:cNvPr id="0" name=""/>
        <dsp:cNvSpPr/>
      </dsp:nvSpPr>
      <dsp:spPr>
        <a:xfrm>
          <a:off x="1052214" y="466633"/>
          <a:ext cx="991269" cy="471754"/>
        </a:xfrm>
        <a:custGeom>
          <a:avLst/>
          <a:gdLst/>
          <a:ahLst/>
          <a:cxnLst/>
          <a:rect l="0" t="0" r="0" b="0"/>
          <a:pathLst>
            <a:path>
              <a:moveTo>
                <a:pt x="991269" y="0"/>
              </a:moveTo>
              <a:lnTo>
                <a:pt x="991269" y="321486"/>
              </a:lnTo>
              <a:lnTo>
                <a:pt x="0" y="321486"/>
              </a:lnTo>
              <a:lnTo>
                <a:pt x="0" y="471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4829D-DE99-4342-8AAD-134B7E3A50FE}">
      <dsp:nvSpPr>
        <dsp:cNvPr id="0" name=""/>
        <dsp:cNvSpPr/>
      </dsp:nvSpPr>
      <dsp:spPr>
        <a:xfrm>
          <a:off x="1232445" y="230"/>
          <a:ext cx="1622077" cy="46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346D0-D922-470A-9854-F52A02E310D2}">
      <dsp:nvSpPr>
        <dsp:cNvPr id="0" name=""/>
        <dsp:cNvSpPr/>
      </dsp:nvSpPr>
      <dsp:spPr>
        <a:xfrm>
          <a:off x="1412676" y="171449"/>
          <a:ext cx="1622077" cy="4664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বঙ্কিমতা</a:t>
          </a:r>
          <a:endParaRPr lang="en-US" sz="1800" kern="1200" dirty="0"/>
        </a:p>
      </dsp:txBody>
      <dsp:txXfrm>
        <a:off x="1412676" y="171449"/>
        <a:ext cx="1622077" cy="466403"/>
      </dsp:txXfrm>
    </dsp:sp>
    <dsp:sp modelId="{56CDDC17-2604-477A-A9B5-FBA3DE9A7650}">
      <dsp:nvSpPr>
        <dsp:cNvPr id="0" name=""/>
        <dsp:cNvSpPr/>
      </dsp:nvSpPr>
      <dsp:spPr>
        <a:xfrm>
          <a:off x="151061" y="938387"/>
          <a:ext cx="1802306" cy="56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C0CD5-FBA0-4FEF-96D3-0E62EE1F57A0}">
      <dsp:nvSpPr>
        <dsp:cNvPr id="0" name=""/>
        <dsp:cNvSpPr/>
      </dsp:nvSpPr>
      <dsp:spPr>
        <a:xfrm>
          <a:off x="331292" y="1109607"/>
          <a:ext cx="1802306" cy="5665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ধনাত্মক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বঙ্কিম</a:t>
          </a:r>
          <a:endParaRPr lang="en-US" sz="1800" kern="1200" dirty="0"/>
        </a:p>
      </dsp:txBody>
      <dsp:txXfrm>
        <a:off x="331292" y="1109607"/>
        <a:ext cx="1802306" cy="566562"/>
      </dsp:txXfrm>
    </dsp:sp>
    <dsp:sp modelId="{32AC023A-DA29-422C-A3AA-D634DE30C92F}">
      <dsp:nvSpPr>
        <dsp:cNvPr id="0" name=""/>
        <dsp:cNvSpPr/>
      </dsp:nvSpPr>
      <dsp:spPr>
        <a:xfrm>
          <a:off x="2313829" y="938387"/>
          <a:ext cx="1622077" cy="56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2CA7-2F27-4BDA-A2A2-AE3F6006A432}">
      <dsp:nvSpPr>
        <dsp:cNvPr id="0" name=""/>
        <dsp:cNvSpPr/>
      </dsp:nvSpPr>
      <dsp:spPr>
        <a:xfrm>
          <a:off x="2494060" y="1109607"/>
          <a:ext cx="1622077" cy="5665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ঋণাত্মক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বঙ্কিম</a:t>
          </a:r>
          <a:endParaRPr lang="en-US" sz="1800" kern="1200" dirty="0"/>
        </a:p>
      </dsp:txBody>
      <dsp:txXfrm>
        <a:off x="2494060" y="1109607"/>
        <a:ext cx="1622077" cy="566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84D66-EDBB-4363-92C0-6A7739DD9189}">
      <dsp:nvSpPr>
        <dsp:cNvPr id="0" name=""/>
        <dsp:cNvSpPr/>
      </dsp:nvSpPr>
      <dsp:spPr>
        <a:xfrm>
          <a:off x="2362199" y="1199992"/>
          <a:ext cx="1801813" cy="44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18"/>
              </a:lnTo>
              <a:lnTo>
                <a:pt x="1801813" y="220418"/>
              </a:lnTo>
              <a:lnTo>
                <a:pt x="1801813" y="440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74962-4243-4540-A759-1E0AC901C623}">
      <dsp:nvSpPr>
        <dsp:cNvPr id="0" name=""/>
        <dsp:cNvSpPr/>
      </dsp:nvSpPr>
      <dsp:spPr>
        <a:xfrm>
          <a:off x="2315608" y="1199992"/>
          <a:ext cx="91440" cy="476407"/>
        </a:xfrm>
        <a:custGeom>
          <a:avLst/>
          <a:gdLst/>
          <a:ahLst/>
          <a:cxnLst/>
          <a:rect l="0" t="0" r="0" b="0"/>
          <a:pathLst>
            <a:path>
              <a:moveTo>
                <a:pt x="46591" y="0"/>
              </a:moveTo>
              <a:lnTo>
                <a:pt x="46591" y="255989"/>
              </a:lnTo>
              <a:lnTo>
                <a:pt x="45720" y="255989"/>
              </a:lnTo>
              <a:lnTo>
                <a:pt x="45720" y="47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2AABF-47BE-4C32-ABF9-A92936D4A52F}">
      <dsp:nvSpPr>
        <dsp:cNvPr id="0" name=""/>
        <dsp:cNvSpPr/>
      </dsp:nvSpPr>
      <dsp:spPr>
        <a:xfrm>
          <a:off x="678058" y="1199992"/>
          <a:ext cx="1684141" cy="440836"/>
        </a:xfrm>
        <a:custGeom>
          <a:avLst/>
          <a:gdLst/>
          <a:ahLst/>
          <a:cxnLst/>
          <a:rect l="0" t="0" r="0" b="0"/>
          <a:pathLst>
            <a:path>
              <a:moveTo>
                <a:pt x="1684141" y="0"/>
              </a:moveTo>
              <a:lnTo>
                <a:pt x="1684141" y="220418"/>
              </a:lnTo>
              <a:lnTo>
                <a:pt x="0" y="220418"/>
              </a:lnTo>
              <a:lnTo>
                <a:pt x="0" y="440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38153-C96E-435C-9877-5CCA4B116292}">
      <dsp:nvSpPr>
        <dsp:cNvPr id="0" name=""/>
        <dsp:cNvSpPr/>
      </dsp:nvSpPr>
      <dsp:spPr>
        <a:xfrm>
          <a:off x="1591303" y="934388"/>
          <a:ext cx="1541793" cy="265603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সূঁচালতা</a:t>
          </a:r>
          <a:endParaRPr lang="en-US" sz="1500" kern="1200" dirty="0"/>
        </a:p>
      </dsp:txBody>
      <dsp:txXfrm>
        <a:off x="1591303" y="934388"/>
        <a:ext cx="1541793" cy="265603"/>
      </dsp:txXfrm>
    </dsp:sp>
    <dsp:sp modelId="{3A5A4127-4C45-464A-A69E-164747A09D81}">
      <dsp:nvSpPr>
        <dsp:cNvPr id="0" name=""/>
        <dsp:cNvSpPr/>
      </dsp:nvSpPr>
      <dsp:spPr>
        <a:xfrm>
          <a:off x="2004" y="1640828"/>
          <a:ext cx="1352108" cy="28188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অনতি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সূঁচাল</a:t>
          </a:r>
          <a:endParaRPr lang="en-US" sz="1500" kern="1200" dirty="0"/>
        </a:p>
      </dsp:txBody>
      <dsp:txXfrm>
        <a:off x="2004" y="1640828"/>
        <a:ext cx="1352108" cy="281883"/>
      </dsp:txXfrm>
    </dsp:sp>
    <dsp:sp modelId="{BAFF79C2-734C-44B2-8F58-6A39DCC4CB96}">
      <dsp:nvSpPr>
        <dsp:cNvPr id="0" name=""/>
        <dsp:cNvSpPr/>
      </dsp:nvSpPr>
      <dsp:spPr>
        <a:xfrm>
          <a:off x="1676405" y="1676399"/>
          <a:ext cx="1369846" cy="32032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মধ্যম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সূঁচাল</a:t>
          </a:r>
          <a:endParaRPr lang="en-US" sz="1500" kern="1200" dirty="0"/>
        </a:p>
      </dsp:txBody>
      <dsp:txXfrm>
        <a:off x="1676405" y="1676399"/>
        <a:ext cx="1369846" cy="320320"/>
      </dsp:txXfrm>
    </dsp:sp>
    <dsp:sp modelId="{EF102A56-A270-4795-A765-3C0AE8373C69}">
      <dsp:nvSpPr>
        <dsp:cNvPr id="0" name=""/>
        <dsp:cNvSpPr/>
      </dsp:nvSpPr>
      <dsp:spPr>
        <a:xfrm>
          <a:off x="3605631" y="1640828"/>
          <a:ext cx="1116764" cy="32038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অতি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সূঁচাল</a:t>
          </a:r>
          <a:endParaRPr lang="en-US" sz="1500" kern="1200" dirty="0"/>
        </a:p>
      </dsp:txBody>
      <dsp:txXfrm>
        <a:off x="3605631" y="1640828"/>
        <a:ext cx="1116764" cy="32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18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0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" Type="http://schemas.openxmlformats.org/officeDocument/2006/relationships/image" Target="../media/image17.wmf"/><Relationship Id="rId16" Type="http://schemas.openxmlformats.org/officeDocument/2006/relationships/image" Target="../media/image43.wmf"/><Relationship Id="rId1" Type="http://schemas.openxmlformats.org/officeDocument/2006/relationships/image" Target="../media/image13.wmf"/><Relationship Id="rId6" Type="http://schemas.openxmlformats.org/officeDocument/2006/relationships/image" Target="../media/image35.wmf"/><Relationship Id="rId11" Type="http://schemas.openxmlformats.org/officeDocument/2006/relationships/image" Target="../media/image38.wmf"/><Relationship Id="rId5" Type="http://schemas.openxmlformats.org/officeDocument/2006/relationships/image" Target="../media/image34.wmf"/><Relationship Id="rId15" Type="http://schemas.openxmlformats.org/officeDocument/2006/relationships/image" Target="../media/image42.wmf"/><Relationship Id="rId10" Type="http://schemas.openxmlformats.org/officeDocument/2006/relationships/image" Target="../media/image25.wmf"/><Relationship Id="rId4" Type="http://schemas.openxmlformats.org/officeDocument/2006/relationships/image" Target="../media/image33.wmf"/><Relationship Id="rId9" Type="http://schemas.openxmlformats.org/officeDocument/2006/relationships/image" Target="../media/image24.wmf"/><Relationship Id="rId1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46.wmf"/><Relationship Id="rId16" Type="http://schemas.openxmlformats.org/officeDocument/2006/relationships/image" Target="../media/image58.wmf"/><Relationship Id="rId1" Type="http://schemas.openxmlformats.org/officeDocument/2006/relationships/image" Target="../media/image18.wmf"/><Relationship Id="rId6" Type="http://schemas.openxmlformats.org/officeDocument/2006/relationships/image" Target="../media/image50.wmf"/><Relationship Id="rId11" Type="http://schemas.openxmlformats.org/officeDocument/2006/relationships/image" Target="../media/image53.wmf"/><Relationship Id="rId5" Type="http://schemas.openxmlformats.org/officeDocument/2006/relationships/image" Target="../media/image49.wmf"/><Relationship Id="rId15" Type="http://schemas.openxmlformats.org/officeDocument/2006/relationships/image" Target="../media/image57.wmf"/><Relationship Id="rId10" Type="http://schemas.openxmlformats.org/officeDocument/2006/relationships/image" Target="../media/image33.wmf"/><Relationship Id="rId4" Type="http://schemas.openxmlformats.org/officeDocument/2006/relationships/image" Target="../media/image48.wmf"/><Relationship Id="rId9" Type="http://schemas.openxmlformats.org/officeDocument/2006/relationships/image" Target="../media/image34.wmf"/><Relationship Id="rId14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B355-EFA1-4C01-938C-981783C91AE8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9211-C191-4AFF-97CF-4A4E9F495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.bin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1.bin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32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61.jpeg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345" y="990600"/>
            <a:ext cx="29097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flower-shop-fields-of-romance-148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5791200" cy="434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601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সৃজনশীল</a:t>
            </a:r>
            <a:r>
              <a:rPr lang="en-US" dirty="0" err="1" smtClean="0"/>
              <a:t>-কোনো</a:t>
            </a:r>
            <a:r>
              <a:rPr lang="en-US" dirty="0" smtClean="0"/>
              <a:t> </a:t>
            </a:r>
            <a:r>
              <a:rPr lang="en-US" dirty="0" err="1" smtClean="0"/>
              <a:t>পর্যবেক্ষণে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নিম্নে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 </a:t>
            </a:r>
            <a:r>
              <a:rPr lang="en-US" dirty="0" err="1" smtClean="0"/>
              <a:t>হলো</a:t>
            </a:r>
            <a:r>
              <a:rPr lang="en-US" dirty="0" smtClean="0"/>
              <a:t> 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2895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-25 , -10 , -5 , 0 ,  12, 18 , 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6172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গ. </a:t>
            </a:r>
            <a:r>
              <a:rPr lang="en-US" dirty="0" err="1" smtClean="0"/>
              <a:t>সরাসরি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শোধিত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61722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ঘ.উদ্দীপকে</a:t>
            </a:r>
            <a:r>
              <a:rPr lang="en-US" dirty="0" smtClean="0"/>
              <a:t>  </a:t>
            </a:r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গড়ের</a:t>
            </a:r>
            <a:r>
              <a:rPr lang="en-US" dirty="0" smtClean="0"/>
              <a:t> </a:t>
            </a:r>
            <a:r>
              <a:rPr lang="en-US" dirty="0" err="1" smtClean="0"/>
              <a:t>সাপেক্ষে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, </a:t>
            </a:r>
            <a:r>
              <a:rPr lang="en-US" dirty="0" err="1" smtClean="0"/>
              <a:t>তৃতীয়</a:t>
            </a:r>
            <a:r>
              <a:rPr lang="en-US" dirty="0" smtClean="0"/>
              <a:t> ও </a:t>
            </a:r>
            <a:r>
              <a:rPr lang="en-US" dirty="0" err="1" smtClean="0"/>
              <a:t>চতুর্থ</a:t>
            </a:r>
            <a:r>
              <a:rPr lang="en-US" dirty="0" smtClean="0"/>
              <a:t> </a:t>
            </a:r>
            <a:r>
              <a:rPr lang="en-US" dirty="0" err="1" smtClean="0"/>
              <a:t>শোধিত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r>
              <a:rPr lang="en-US" dirty="0" smtClean="0"/>
              <a:t> </a:t>
            </a:r>
            <a:r>
              <a:rPr lang="en-US" dirty="0" err="1" smtClean="0"/>
              <a:t>যথাক্রমে</a:t>
            </a:r>
            <a:r>
              <a:rPr lang="en-US" dirty="0" smtClean="0"/>
              <a:t>  294.41 , -5.06 ,176536.97 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তথ্যসারির</a:t>
            </a:r>
            <a:r>
              <a:rPr lang="en-US" dirty="0" smtClean="0"/>
              <a:t> </a:t>
            </a:r>
            <a:r>
              <a:rPr lang="en-US" dirty="0" err="1" smtClean="0"/>
              <a:t>প্রকৃতি</a:t>
            </a:r>
            <a:r>
              <a:rPr lang="en-US" dirty="0" smtClean="0"/>
              <a:t> ও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আলোকপাত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28600"/>
            <a:ext cx="1828800" cy="461665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বাড়ীর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895600"/>
            <a:ext cx="3581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আল্লাহ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হাফেজ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327_112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3500" y="977900"/>
            <a:ext cx="4165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3716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মো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আরিফুল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ইসলাম</a:t>
            </a:r>
            <a:endParaRPr lang="en-US" sz="2800" b="1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প্রভাষক</a:t>
            </a:r>
            <a:r>
              <a:rPr lang="en-US" sz="2400" dirty="0" smtClean="0"/>
              <a:t>, </a:t>
            </a:r>
            <a:r>
              <a:rPr lang="en-US" sz="2400" dirty="0" err="1" smtClean="0"/>
              <a:t>পরিসংখ্যান</a:t>
            </a:r>
            <a:endParaRPr lang="en-US" sz="2400" dirty="0" smtClean="0"/>
          </a:p>
          <a:p>
            <a:r>
              <a:rPr lang="en-US" sz="2400" dirty="0" err="1" smtClean="0"/>
              <a:t>আবিদপুর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হাইস্কুল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কলেজ</a:t>
            </a:r>
            <a:endParaRPr lang="en-US" sz="2400" dirty="0" smtClean="0"/>
          </a:p>
          <a:p>
            <a:r>
              <a:rPr lang="en-US" sz="2400" dirty="0" err="1" smtClean="0"/>
              <a:t>বুড়িচং</a:t>
            </a:r>
            <a:r>
              <a:rPr lang="en-US" sz="2400" dirty="0" smtClean="0"/>
              <a:t>, </a:t>
            </a:r>
            <a:r>
              <a:rPr lang="en-US" sz="2400" dirty="0" err="1" smtClean="0"/>
              <a:t>কুমিল্লা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182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শিক্ষণফল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চিত্রসহ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বঙ্কিমতা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বঙ্কিমতার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প্রকারভেদ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জানতে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dirty="0" smtClean="0">
                <a:solidFill>
                  <a:schemeClr val="bg1"/>
                </a:solidFill>
              </a:rPr>
              <a:t>।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চিত্রসহ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সূঁচলতা</a:t>
            </a:r>
            <a:r>
              <a:rPr lang="en-US" sz="2000" dirty="0" smtClean="0">
                <a:solidFill>
                  <a:schemeClr val="bg1"/>
                </a:solidFill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</a:rPr>
              <a:t>সূঁচালতা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প্রকারভেদ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জানতে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dirty="0" smtClean="0">
                <a:solidFill>
                  <a:schemeClr val="bg1"/>
                </a:solidFill>
              </a:rPr>
              <a:t> ।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এ </a:t>
            </a:r>
            <a:r>
              <a:rPr lang="en-US" sz="2000" dirty="0" err="1" smtClean="0">
                <a:solidFill>
                  <a:schemeClr val="bg1"/>
                </a:solidFill>
              </a:rPr>
              <a:t>অধ্যায়ের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একটি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গুরত্বপূর্ণ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সৃজনশীল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সমাধান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dirty="0" smtClean="0">
                <a:solidFill>
                  <a:schemeClr val="bg1"/>
                </a:solidFill>
              </a:rPr>
              <a:t>।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524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বঙ্কিমতা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4038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বুঝ</a:t>
            </a:r>
            <a:r>
              <a:rPr lang="en-US" dirty="0" smtClean="0"/>
              <a:t> ? </a:t>
            </a:r>
            <a:r>
              <a:rPr lang="en-US" dirty="0" err="1" smtClean="0"/>
              <a:t>ব্যাখ্য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62000" y="4038600"/>
          <a:ext cx="990600" cy="304800"/>
        </p:xfrm>
        <a:graphic>
          <a:graphicData uri="http://schemas.openxmlformats.org/presentationml/2006/ole">
            <p:oleObj spid="_x0000_s1027" name="Equation" r:id="rId4" imgW="685800" imgH="215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"/>
            <a:ext cx="5486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বঙ্কিমতা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আকৃতি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 </a:t>
            </a:r>
            <a:r>
              <a:rPr lang="en-US" dirty="0" err="1" smtClean="0"/>
              <a:t>দেয়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533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বঙ্কিমতাঙ্ক</a:t>
            </a:r>
            <a:r>
              <a:rPr lang="en-US" dirty="0" smtClean="0"/>
              <a:t>,                      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বুঝায়</a:t>
            </a:r>
            <a:r>
              <a:rPr lang="en-US" dirty="0" smtClean="0"/>
              <a:t>, </a:t>
            </a:r>
            <a:r>
              <a:rPr lang="en-US" dirty="0" err="1" smtClean="0"/>
              <a:t>বিন্যাসটি</a:t>
            </a:r>
            <a:r>
              <a:rPr lang="en-US" dirty="0" smtClean="0"/>
              <a:t> </a:t>
            </a:r>
            <a:r>
              <a:rPr lang="en-US" dirty="0" err="1" smtClean="0"/>
              <a:t>ঋণাত্মক</a:t>
            </a:r>
            <a:r>
              <a:rPr lang="en-US" dirty="0" smtClean="0"/>
              <a:t>  </a:t>
            </a:r>
            <a:r>
              <a:rPr lang="en-US" dirty="0" err="1" smtClean="0"/>
              <a:t>বঙ্কিম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105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ঋণাত্মক</a:t>
            </a:r>
            <a:r>
              <a:rPr lang="en-US" dirty="0" smtClean="0"/>
              <a:t> </a:t>
            </a:r>
            <a:r>
              <a:rPr lang="en-US" dirty="0" err="1" smtClean="0"/>
              <a:t>বঙ্কিম</a:t>
            </a:r>
            <a:r>
              <a:rPr lang="en-US" dirty="0" smtClean="0"/>
              <a:t> </a:t>
            </a:r>
            <a:r>
              <a:rPr lang="en-US" dirty="0" err="1" smtClean="0"/>
              <a:t>বিন্যাসের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r>
              <a:rPr lang="en-US" dirty="0" smtClean="0"/>
              <a:t> , </a:t>
            </a:r>
            <a:r>
              <a:rPr lang="en-US" dirty="0" err="1" smtClean="0"/>
              <a:t>গড়</a:t>
            </a:r>
            <a:r>
              <a:rPr lang="en-US" dirty="0"/>
              <a:t> </a:t>
            </a:r>
            <a:r>
              <a:rPr lang="en-US" dirty="0" smtClean="0"/>
              <a:t> &lt; </a:t>
            </a:r>
            <a:r>
              <a:rPr lang="en-US" dirty="0" err="1" smtClean="0"/>
              <a:t>মধ্যমা</a:t>
            </a:r>
            <a:r>
              <a:rPr lang="en-US" dirty="0" smtClean="0"/>
              <a:t> &lt; </a:t>
            </a:r>
            <a:r>
              <a:rPr lang="en-US" dirty="0" err="1" smtClean="0"/>
              <a:t>প্রচুরক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486400"/>
            <a:ext cx="5410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এক্ষেত্রে</a:t>
            </a:r>
            <a:r>
              <a:rPr lang="en-US" dirty="0" smtClean="0"/>
              <a:t> </a:t>
            </a:r>
            <a:r>
              <a:rPr lang="en-US" dirty="0" err="1" smtClean="0"/>
              <a:t>বিন্যাসটির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ডানদিক</a:t>
            </a:r>
            <a:r>
              <a:rPr lang="en-US" dirty="0" smtClean="0"/>
              <a:t> </a:t>
            </a:r>
            <a:r>
              <a:rPr lang="en-US" dirty="0" err="1" smtClean="0"/>
              <a:t>বেশ</a:t>
            </a:r>
            <a:r>
              <a:rPr lang="en-US" dirty="0" smtClean="0"/>
              <a:t> </a:t>
            </a:r>
            <a:r>
              <a:rPr lang="en-US" dirty="0" err="1" smtClean="0"/>
              <a:t>উঁচু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রেখাটির</a:t>
            </a:r>
            <a:r>
              <a:rPr lang="en-US" dirty="0" smtClean="0"/>
              <a:t> </a:t>
            </a:r>
            <a:r>
              <a:rPr lang="en-US" dirty="0" err="1" smtClean="0"/>
              <a:t>ডানদিকের</a:t>
            </a:r>
            <a:r>
              <a:rPr lang="en-US" dirty="0" smtClean="0"/>
              <a:t> </a:t>
            </a:r>
            <a:r>
              <a:rPr lang="en-US" dirty="0" err="1" smtClean="0"/>
              <a:t>তুলনায়</a:t>
            </a:r>
            <a:r>
              <a:rPr lang="en-US" dirty="0" smtClean="0"/>
              <a:t> </a:t>
            </a:r>
            <a:r>
              <a:rPr lang="en-US" dirty="0" err="1" smtClean="0"/>
              <a:t>বামদিক</a:t>
            </a:r>
            <a:r>
              <a:rPr lang="en-US" dirty="0" smtClean="0"/>
              <a:t> </a:t>
            </a:r>
            <a:r>
              <a:rPr lang="en-US" dirty="0" err="1" smtClean="0"/>
              <a:t>বেশ</a:t>
            </a:r>
            <a:r>
              <a:rPr lang="en-US" dirty="0" smtClean="0"/>
              <a:t>  </a:t>
            </a:r>
            <a:r>
              <a:rPr lang="en-US" dirty="0" err="1" smtClean="0"/>
              <a:t>বিস্তূত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24200" y="4495800"/>
          <a:ext cx="990600" cy="304800"/>
        </p:xfrm>
        <a:graphic>
          <a:graphicData uri="http://schemas.openxmlformats.org/presentationml/2006/ole">
            <p:oleObj spid="_x0000_s1028" name="Equation" r:id="rId5" imgW="685800" imgH="215640" progId="Equation.3">
              <p:embed/>
            </p:oleObj>
          </a:graphicData>
        </a:graphic>
      </p:graphicFrame>
      <p:pic>
        <p:nvPicPr>
          <p:cNvPr id="16" name="Picture 15" descr="image2.jp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5638800" y="34290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Diagram 16"/>
          <p:cNvGraphicFramePr/>
          <p:nvPr/>
        </p:nvGraphicFramePr>
        <p:xfrm>
          <a:off x="304800" y="1676400"/>
          <a:ext cx="4267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14" descr="fa07c0748b812162a5e9a0518e7fe5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5800" y="1295400"/>
            <a:ext cx="4317461" cy="194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81000" y="9144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প্রতিসাম্যের</a:t>
            </a:r>
            <a:r>
              <a:rPr lang="en-US" dirty="0" smtClean="0"/>
              <a:t> </a:t>
            </a:r>
            <a:r>
              <a:rPr lang="en-US" dirty="0" err="1" smtClean="0"/>
              <a:t>অভাবকে</a:t>
            </a:r>
            <a:r>
              <a:rPr lang="en-US" dirty="0" smtClean="0"/>
              <a:t> </a:t>
            </a:r>
            <a:r>
              <a:rPr lang="en-US" dirty="0" err="1" smtClean="0"/>
              <a:t>বঙ্কিমতা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/>
      <p:bldP spid="14" grpId="0" animBg="1"/>
      <p:bldGraphic spid="17" grpId="1">
        <p:bldAsOne/>
      </p:bldGraphic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52400"/>
            <a:ext cx="120738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/>
              <a:t>সূঁচালতা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2000" y="685800"/>
            <a:ext cx="7467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সূচালতা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প্রকৃতির</a:t>
            </a:r>
            <a:r>
              <a:rPr lang="en-US" dirty="0" smtClean="0"/>
              <a:t> </a:t>
            </a:r>
            <a:r>
              <a:rPr lang="en-US" dirty="0" err="1" smtClean="0"/>
              <a:t>পরিমাপক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8077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নিবেশনের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শীর্ষদেশের</a:t>
            </a:r>
            <a:r>
              <a:rPr lang="en-US" dirty="0" smtClean="0"/>
              <a:t> </a:t>
            </a:r>
            <a:r>
              <a:rPr lang="en-US" dirty="0" err="1" smtClean="0"/>
              <a:t>তীক্ষ্ণতার</a:t>
            </a:r>
            <a:r>
              <a:rPr lang="en-US" dirty="0" smtClean="0"/>
              <a:t> </a:t>
            </a:r>
            <a:r>
              <a:rPr lang="en-US" dirty="0" err="1" smtClean="0"/>
              <a:t>মাত্রাকে</a:t>
            </a:r>
            <a:r>
              <a:rPr lang="en-US" dirty="0" smtClean="0"/>
              <a:t> </a:t>
            </a:r>
            <a:r>
              <a:rPr lang="en-US" dirty="0" err="1" smtClean="0"/>
              <a:t>সূঁচালতা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219200"/>
          <a:ext cx="4724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kewness-and-Kurtosis১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1981200"/>
            <a:ext cx="2895600" cy="2590800"/>
          </a:xfrm>
          <a:prstGeom prst="rect">
            <a:avLst/>
          </a:prstGeom>
        </p:spPr>
      </p:pic>
      <p:pic>
        <p:nvPicPr>
          <p:cNvPr id="8" name="Picture 7" descr="Skewness_Kurtosis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3276600"/>
            <a:ext cx="5334000" cy="1066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524000"/>
            <a:ext cx="7924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প্রকৃতির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সূঁচালতাকে</a:t>
            </a:r>
            <a:r>
              <a:rPr lang="en-US" dirty="0" smtClean="0"/>
              <a:t> ৩ </a:t>
            </a:r>
            <a:r>
              <a:rPr lang="en-US" dirty="0" err="1" smtClean="0"/>
              <a:t>ভাগে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0"/>
            <a:ext cx="6629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শীর্ষ</a:t>
            </a:r>
            <a:r>
              <a:rPr lang="en-US" dirty="0" smtClean="0"/>
              <a:t> </a:t>
            </a:r>
            <a:r>
              <a:rPr lang="en-US" dirty="0" err="1" smtClean="0"/>
              <a:t>দেশ</a:t>
            </a:r>
            <a:r>
              <a:rPr lang="en-US" dirty="0" smtClean="0"/>
              <a:t> </a:t>
            </a:r>
            <a:r>
              <a:rPr lang="en-US" dirty="0" err="1" smtClean="0"/>
              <a:t>মধ্যম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চেয়ে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অনতি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181600"/>
            <a:ext cx="66294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শীর্ষদেশ</a:t>
            </a:r>
            <a:r>
              <a:rPr lang="en-US" dirty="0" smtClean="0"/>
              <a:t> </a:t>
            </a:r>
            <a:r>
              <a:rPr lang="en-US" dirty="0" err="1" smtClean="0"/>
              <a:t>অতি</a:t>
            </a:r>
            <a:r>
              <a:rPr lang="en-US" dirty="0" smtClean="0"/>
              <a:t> </a:t>
            </a:r>
            <a:r>
              <a:rPr lang="en-US" dirty="0" err="1" smtClean="0"/>
              <a:t>সূক্ষ্ণও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 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চ্যাপ্টাও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মধ্যম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867400"/>
            <a:ext cx="6553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গণসংখ্যা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শীর্ষদেশ</a:t>
            </a:r>
            <a:r>
              <a:rPr lang="en-US" dirty="0" smtClean="0"/>
              <a:t> </a:t>
            </a:r>
            <a:r>
              <a:rPr lang="en-US" dirty="0" err="1" smtClean="0"/>
              <a:t>মধ্যম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চেয়ে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অতি</a:t>
            </a:r>
            <a:r>
              <a:rPr lang="en-US" dirty="0" smtClean="0"/>
              <a:t> </a:t>
            </a:r>
            <a:r>
              <a:rPr lang="en-US" dirty="0" err="1" smtClean="0"/>
              <a:t>সূচাল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5" grpId="0">
        <p:bldAsOne/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7162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উদ্দীপক</a:t>
            </a:r>
            <a:r>
              <a:rPr lang="en-US" dirty="0" smtClean="0"/>
              <a:t>-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শিশুর</a:t>
            </a:r>
            <a:r>
              <a:rPr lang="en-US" dirty="0" smtClean="0"/>
              <a:t> </a:t>
            </a:r>
            <a:r>
              <a:rPr lang="en-US" dirty="0" err="1" smtClean="0"/>
              <a:t>মেধা</a:t>
            </a:r>
            <a:r>
              <a:rPr lang="en-US" dirty="0" smtClean="0"/>
              <a:t> </a:t>
            </a:r>
            <a:r>
              <a:rPr lang="en-US" dirty="0" err="1" smtClean="0"/>
              <a:t>যাচাইয়ের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ভিন্ন</a:t>
            </a:r>
            <a:r>
              <a:rPr lang="en-US" dirty="0" smtClean="0"/>
              <a:t> </a:t>
            </a:r>
            <a:r>
              <a:rPr lang="en-US" dirty="0" err="1" smtClean="0"/>
              <a:t>ভিন্ন</a:t>
            </a:r>
            <a:r>
              <a:rPr lang="en-US" dirty="0" smtClean="0"/>
              <a:t> </a:t>
            </a:r>
            <a:r>
              <a:rPr lang="en-US" dirty="0" err="1" smtClean="0"/>
              <a:t>সময়ে</a:t>
            </a:r>
            <a:r>
              <a:rPr lang="en-US" dirty="0" smtClean="0"/>
              <a:t> </a:t>
            </a:r>
            <a:r>
              <a:rPr lang="en-US" dirty="0" err="1" smtClean="0"/>
              <a:t>গৃহীত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কিউ</a:t>
            </a:r>
            <a:r>
              <a:rPr lang="en-US" dirty="0" smtClean="0"/>
              <a:t> </a:t>
            </a:r>
            <a:r>
              <a:rPr lang="en-US" dirty="0" err="1" smtClean="0"/>
              <a:t>টেস্টের</a:t>
            </a:r>
            <a:r>
              <a:rPr lang="en-US" dirty="0" smtClean="0"/>
              <a:t> </a:t>
            </a:r>
            <a:r>
              <a:rPr lang="en-US" dirty="0" err="1" smtClean="0"/>
              <a:t>স্কোর</a:t>
            </a:r>
            <a:r>
              <a:rPr lang="en-US" dirty="0" smtClean="0"/>
              <a:t> </a:t>
            </a:r>
            <a:r>
              <a:rPr lang="en-US" dirty="0" err="1" smtClean="0"/>
              <a:t>নিম্নরুপ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গেল</a:t>
            </a:r>
            <a:r>
              <a:rPr lang="en-US" dirty="0" smtClean="0"/>
              <a:t> : 3 ,7 ,1 ,8 ,7 ,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6019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গ. </a:t>
            </a:r>
            <a:r>
              <a:rPr lang="en-US" dirty="0" err="1" smtClean="0"/>
              <a:t>শিশুটির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কিউ</a:t>
            </a:r>
            <a:r>
              <a:rPr lang="en-US" dirty="0" smtClean="0"/>
              <a:t> </a:t>
            </a:r>
            <a:r>
              <a:rPr lang="en-US" dirty="0" err="1" smtClean="0"/>
              <a:t>স্কোরের</a:t>
            </a:r>
            <a:r>
              <a:rPr lang="en-US" dirty="0" smtClean="0"/>
              <a:t> ৪র্থ </a:t>
            </a:r>
            <a:r>
              <a:rPr lang="en-US" dirty="0" err="1" smtClean="0"/>
              <a:t>কেন্দ্রীয়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6858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ঘ. </a:t>
            </a:r>
            <a:r>
              <a:rPr lang="en-US" dirty="0" err="1" smtClean="0"/>
              <a:t>শিশুটির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কিউ</a:t>
            </a:r>
            <a:r>
              <a:rPr lang="en-US" dirty="0" smtClean="0"/>
              <a:t> </a:t>
            </a:r>
            <a:r>
              <a:rPr lang="en-US" dirty="0" err="1" smtClean="0"/>
              <a:t>স্কোরের</a:t>
            </a:r>
            <a:r>
              <a:rPr lang="en-US" dirty="0" smtClean="0"/>
              <a:t> </a:t>
            </a:r>
            <a:r>
              <a:rPr lang="en-US" dirty="0" err="1" smtClean="0"/>
              <a:t>বঙ্কিমতা</a:t>
            </a:r>
            <a:r>
              <a:rPr lang="en-US" dirty="0" smtClean="0"/>
              <a:t> ও </a:t>
            </a:r>
            <a:r>
              <a:rPr lang="en-US" dirty="0" err="1" smtClean="0"/>
              <a:t>সূঁচালতা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পূবর্ক</a:t>
            </a:r>
            <a:r>
              <a:rPr lang="en-US" dirty="0" smtClean="0"/>
              <a:t> </a:t>
            </a:r>
            <a:r>
              <a:rPr lang="en-US" dirty="0" err="1" smtClean="0"/>
              <a:t>প্রকৃতি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মন্তব্য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657600"/>
            <a:ext cx="1219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গ. </a:t>
            </a:r>
            <a:r>
              <a:rPr lang="en-US" dirty="0" err="1" smtClean="0"/>
              <a:t>সমাধান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ধরা</a:t>
            </a:r>
            <a:r>
              <a:rPr lang="en-US" dirty="0" smtClean="0"/>
              <a:t> </a:t>
            </a:r>
            <a:r>
              <a:rPr lang="en-US" dirty="0" err="1" smtClean="0"/>
              <a:t>যাক</a:t>
            </a:r>
            <a:r>
              <a:rPr lang="en-US" dirty="0" smtClean="0"/>
              <a:t>, </a:t>
            </a:r>
            <a:r>
              <a:rPr lang="en-US" dirty="0" err="1" smtClean="0"/>
              <a:t>শিশুটির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কিউ</a:t>
            </a:r>
            <a:r>
              <a:rPr lang="en-US" dirty="0" smtClean="0"/>
              <a:t> </a:t>
            </a:r>
            <a:r>
              <a:rPr lang="en-US" dirty="0" err="1" smtClean="0"/>
              <a:t>স্কোরের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, </a:t>
            </a: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95800" y="4191000"/>
          <a:ext cx="2819400" cy="381000"/>
        </p:xfrm>
        <a:graphic>
          <a:graphicData uri="http://schemas.openxmlformats.org/presentationml/2006/ole">
            <p:oleObj spid="_x0000_s18434" name="Equation" r:id="rId4" imgW="101592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গড়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143000" y="4648200"/>
          <a:ext cx="838200" cy="533400"/>
        </p:xfrm>
        <a:graphic>
          <a:graphicData uri="http://schemas.openxmlformats.org/presentationml/2006/ole">
            <p:oleObj spid="_x0000_s18435" name="Equation" r:id="rId5" imgW="609480" imgH="43164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371600" y="5181600"/>
          <a:ext cx="1447800" cy="533400"/>
        </p:xfrm>
        <a:graphic>
          <a:graphicData uri="http://schemas.openxmlformats.org/presentationml/2006/ole">
            <p:oleObj spid="_x0000_s18436" name="Equation" r:id="rId6" imgW="1269720" imgH="39348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971800" y="5181600"/>
          <a:ext cx="762000" cy="533400"/>
        </p:xfrm>
        <a:graphic>
          <a:graphicData uri="http://schemas.openxmlformats.org/presentationml/2006/ole">
            <p:oleObj spid="_x0000_s18437" name="Equation" r:id="rId7" imgW="342720" imgH="39348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810000" y="5257800"/>
          <a:ext cx="762000" cy="304800"/>
        </p:xfrm>
        <a:graphic>
          <a:graphicData uri="http://schemas.openxmlformats.org/presentationml/2006/ole">
            <p:oleObj spid="_x0000_s18438" name="Equation" r:id="rId8" imgW="431640" imgH="177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5867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জানি</a:t>
            </a:r>
            <a:r>
              <a:rPr lang="en-US" dirty="0" smtClean="0"/>
              <a:t>, ৪র্থ </a:t>
            </a:r>
            <a:r>
              <a:rPr lang="en-US" dirty="0" err="1" smtClean="0"/>
              <a:t>কেন্দ্রিয়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733800" y="5715000"/>
          <a:ext cx="2057400" cy="685800"/>
        </p:xfrm>
        <a:graphic>
          <a:graphicData uri="http://schemas.openxmlformats.org/presentationml/2006/ole">
            <p:oleObj spid="_x0000_s18439" name="Equation" r:id="rId9" imgW="1079280" imgH="431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4600" y="533400"/>
            <a:ext cx="2209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সৃজনশীল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প্রশ্ন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10" grpId="0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838200"/>
            <a:ext cx="4800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৪র্থ </a:t>
            </a:r>
            <a:r>
              <a:rPr lang="en-US" dirty="0" err="1" smtClean="0"/>
              <a:t>কেন্দ্রিয়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r>
              <a:rPr lang="en-US" dirty="0" smtClean="0"/>
              <a:t> </a:t>
            </a:r>
            <a:r>
              <a:rPr lang="en-US" dirty="0" err="1" smtClean="0"/>
              <a:t>নির্ণয়ের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সারণিঃ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1447800"/>
          <a:ext cx="5715000" cy="3078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1000"/>
                <a:gridCol w="1651000"/>
                <a:gridCol w="2413000"/>
              </a:tblGrid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2057400" y="1524000"/>
          <a:ext cx="533400" cy="381000"/>
        </p:xfrm>
        <a:graphic>
          <a:graphicData uri="http://schemas.openxmlformats.org/presentationml/2006/ole">
            <p:oleObj spid="_x0000_s14347" name="Equation" r:id="rId4" imgW="152280" imgH="228600" progId="Equation.3">
              <p:embed/>
            </p:oleObj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3505200" y="1447800"/>
          <a:ext cx="609600" cy="457200"/>
        </p:xfrm>
        <a:graphic>
          <a:graphicData uri="http://schemas.openxmlformats.org/presentationml/2006/ole">
            <p:oleObj spid="_x0000_s14348" name="Equation" r:id="rId5" imgW="380880" imgH="228600" progId="Equation.3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5334000" y="1447800"/>
          <a:ext cx="990600" cy="457200"/>
        </p:xfrm>
        <a:graphic>
          <a:graphicData uri="http://schemas.openxmlformats.org/presentationml/2006/ole">
            <p:oleObj spid="_x0000_s14349" name="Equation" r:id="rId6" imgW="545760" imgH="241200" progId="Equation.3">
              <p:embed/>
            </p:oleObj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2590800" y="5105400"/>
          <a:ext cx="2057400" cy="685800"/>
        </p:xfrm>
        <a:graphic>
          <a:graphicData uri="http://schemas.openxmlformats.org/presentationml/2006/ole">
            <p:oleObj spid="_x0000_s14351" name="Equation" r:id="rId7" imgW="1079280" imgH="43164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533400" y="5257800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৪র্থ </a:t>
            </a:r>
            <a:r>
              <a:rPr lang="en-US" dirty="0" err="1" smtClean="0"/>
              <a:t>কেন্দ্রিয়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08500" y="2768600"/>
          <a:ext cx="127000" cy="1320800"/>
        </p:xfrm>
        <a:graphic>
          <a:graphicData uri="http://schemas.openxmlformats.org/presentationml/2006/ole">
            <p:oleObj spid="_x0000_s14352" name="Equation" r:id="rId8" imgW="114120" imgH="215640" progId="Equation.3">
              <p:embed/>
            </p:oleObj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1981200" y="1981200"/>
          <a:ext cx="533400" cy="2133600"/>
        </p:xfrm>
        <a:graphic>
          <a:graphicData uri="http://schemas.openxmlformats.org/presentationml/2006/ole">
            <p:oleObj spid="_x0000_s14353" name="Equation" r:id="rId9" imgW="126720" imgH="1320480" progId="Equation.3">
              <p:embed/>
            </p:oleObj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3581400" y="1981200"/>
          <a:ext cx="609600" cy="2133600"/>
        </p:xfrm>
        <a:graphic>
          <a:graphicData uri="http://schemas.openxmlformats.org/presentationml/2006/ole">
            <p:oleObj spid="_x0000_s14356" name="Equation" r:id="rId10" imgW="419040" imgH="1320480" progId="Equation.3">
              <p:embed/>
            </p:oleObj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6019800" y="1981200"/>
          <a:ext cx="838200" cy="2209800"/>
        </p:xfrm>
        <a:graphic>
          <a:graphicData uri="http://schemas.openxmlformats.org/presentationml/2006/ole">
            <p:oleObj spid="_x0000_s14358" name="Equation" r:id="rId11" imgW="469800" imgH="1320480" progId="Equation.3">
              <p:embed/>
            </p:oleObj>
          </a:graphicData>
        </a:graphic>
      </p:graphicFrame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4724400" y="4114800"/>
          <a:ext cx="1066800" cy="381000"/>
        </p:xfrm>
        <a:graphic>
          <a:graphicData uri="http://schemas.openxmlformats.org/presentationml/2006/ole">
            <p:oleObj spid="_x0000_s14359" name="Equation" r:id="rId12" imgW="863280" imgH="253800" progId="Equation.3">
              <p:embed/>
            </p:oleObj>
          </a:graphicData>
        </a:graphic>
      </p:graphicFrame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5791200" y="4191000"/>
          <a:ext cx="914400" cy="304800"/>
        </p:xfrm>
        <a:graphic>
          <a:graphicData uri="http://schemas.openxmlformats.org/presentationml/2006/ole">
            <p:oleObj spid="_x0000_s14361" name="Equation" r:id="rId13" imgW="457200" imgH="177480" progId="Equation.3">
              <p:embed/>
            </p:oleObj>
          </a:graphicData>
        </a:graphic>
      </p:graphicFrame>
      <p:graphicFrame>
        <p:nvGraphicFramePr>
          <p:cNvPr id="14363" name="Object 27"/>
          <p:cNvGraphicFramePr>
            <a:graphicFrameLocks noChangeAspect="1"/>
          </p:cNvGraphicFramePr>
          <p:nvPr/>
        </p:nvGraphicFramePr>
        <p:xfrm>
          <a:off x="4800600" y="5105400"/>
          <a:ext cx="1295400" cy="685800"/>
        </p:xfrm>
        <a:graphic>
          <a:graphicData uri="http://schemas.openxmlformats.org/presentationml/2006/ole">
            <p:oleObj spid="_x0000_s14363" name="Equation" r:id="rId14" imgW="609480" imgH="393480" progId="Equation.3">
              <p:embed/>
            </p:oleObj>
          </a:graphicData>
        </a:graphic>
      </p:graphicFrame>
      <p:graphicFrame>
        <p:nvGraphicFramePr>
          <p:cNvPr id="14364" name="Object 28"/>
          <p:cNvGraphicFramePr>
            <a:graphicFrameLocks noChangeAspect="1"/>
          </p:cNvGraphicFramePr>
          <p:nvPr/>
        </p:nvGraphicFramePr>
        <p:xfrm>
          <a:off x="4953000" y="5943600"/>
          <a:ext cx="1219200" cy="381000"/>
        </p:xfrm>
        <a:graphic>
          <a:graphicData uri="http://schemas.openxmlformats.org/presentationml/2006/ole">
            <p:oleObj spid="_x0000_s14364" name="Equation" r:id="rId15" imgW="507960" imgH="17748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676400" y="419100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মোট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ঘ. </a:t>
            </a:r>
            <a:r>
              <a:rPr lang="en-US" dirty="0" err="1" smtClean="0"/>
              <a:t>সমাধান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029200" y="838200"/>
          <a:ext cx="2819400" cy="381000"/>
        </p:xfrm>
        <a:graphic>
          <a:graphicData uri="http://schemas.openxmlformats.org/presentationml/2006/ole">
            <p:oleObj spid="_x0000_s15362" name="Equation" r:id="rId4" imgW="1015920" imgH="228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838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ধরা</a:t>
            </a:r>
            <a:r>
              <a:rPr lang="en-US" dirty="0" smtClean="0"/>
              <a:t> </a:t>
            </a:r>
            <a:r>
              <a:rPr lang="en-US" dirty="0" err="1" smtClean="0"/>
              <a:t>যাক</a:t>
            </a:r>
            <a:r>
              <a:rPr lang="en-US" dirty="0" smtClean="0"/>
              <a:t>, </a:t>
            </a:r>
            <a:r>
              <a:rPr lang="en-US" dirty="0" err="1" smtClean="0"/>
              <a:t>শিশুটির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কিউ</a:t>
            </a:r>
            <a:r>
              <a:rPr lang="en-US" dirty="0" smtClean="0"/>
              <a:t> </a:t>
            </a:r>
            <a:r>
              <a:rPr lang="en-US" dirty="0" err="1" smtClean="0"/>
              <a:t>স্কোরের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95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গ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200400" y="1295400"/>
          <a:ext cx="762000" cy="381000"/>
        </p:xfrm>
        <a:graphic>
          <a:graphicData uri="http://schemas.openxmlformats.org/presentationml/2006/ole">
            <p:oleObj spid="_x0000_s15363" name="Equation" r:id="rId5" imgW="431640" imgH="17748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19400" y="1219200"/>
          <a:ext cx="381000" cy="457200"/>
        </p:xfrm>
        <a:graphic>
          <a:graphicData uri="http://schemas.openxmlformats.org/presentationml/2006/ole">
            <p:oleObj spid="_x0000_s15364" name="Equation" r:id="rId6" imgW="139680" imgH="164880" progId="Equation.3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3124200"/>
          <a:ext cx="6858000" cy="3124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24000"/>
                <a:gridCol w="1524000"/>
                <a:gridCol w="18288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1905000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বঙ্কিমতাঙ্ক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410200" y="1828800"/>
          <a:ext cx="1752600" cy="762000"/>
        </p:xfrm>
        <a:graphic>
          <a:graphicData uri="http://schemas.openxmlformats.org/presentationml/2006/ole">
            <p:oleObj spid="_x0000_s15368" name="Equation" r:id="rId7" imgW="596880" imgH="4442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1000" y="198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সূঁচালতাঙ্ক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209800" y="1752600"/>
          <a:ext cx="1371600" cy="762000"/>
        </p:xfrm>
        <a:graphic>
          <a:graphicData uri="http://schemas.openxmlformats.org/presentationml/2006/ole">
            <p:oleObj spid="_x0000_s15369" name="Equation" r:id="rId8" imgW="799920" imgH="4824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00" y="2743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২য় ও ৩য় </a:t>
            </a:r>
            <a:r>
              <a:rPr lang="en-US" dirty="0" err="1" smtClean="0"/>
              <a:t>কেন্দ্রীয়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r>
              <a:rPr lang="en-US" dirty="0" smtClean="0"/>
              <a:t>  </a:t>
            </a:r>
            <a:r>
              <a:rPr lang="en-US" dirty="0" err="1" smtClean="0"/>
              <a:t>নির্ণয়ের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সারণিঃ</a:t>
            </a:r>
            <a:endParaRPr lang="en-US" dirty="0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1600200" y="3124200"/>
          <a:ext cx="457200" cy="381000"/>
        </p:xfrm>
        <a:graphic>
          <a:graphicData uri="http://schemas.openxmlformats.org/presentationml/2006/ole">
            <p:oleObj spid="_x0000_s15371" name="Equation" r:id="rId9" imgW="152280" imgH="228600" progId="Equation.3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3048000" y="3124200"/>
          <a:ext cx="533400" cy="381000"/>
        </p:xfrm>
        <a:graphic>
          <a:graphicData uri="http://schemas.openxmlformats.org/presentationml/2006/ole">
            <p:oleObj spid="_x0000_s15372" name="Equation" r:id="rId10" imgW="380880" imgH="228600" progId="Equation.3">
              <p:embed/>
            </p:oleObj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6553200" y="3124200"/>
          <a:ext cx="762000" cy="381000"/>
        </p:xfrm>
        <a:graphic>
          <a:graphicData uri="http://schemas.openxmlformats.org/presentationml/2006/ole">
            <p:oleObj spid="_x0000_s15374" name="Equation" r:id="rId11" imgW="533160" imgH="241200" progId="Equation.3">
              <p:embed/>
            </p:oleObj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3581400"/>
          <a:ext cx="533400" cy="2133600"/>
        </p:xfrm>
        <a:graphic>
          <a:graphicData uri="http://schemas.openxmlformats.org/presentationml/2006/ole">
            <p:oleObj spid="_x0000_s15375" name="Equation" r:id="rId12" imgW="126720" imgH="1320480" progId="Equation.3">
              <p:embed/>
            </p:oleObj>
          </a:graphicData>
        </a:graphic>
      </p:graphicFrame>
      <p:graphicFrame>
        <p:nvGraphicFramePr>
          <p:cNvPr id="15376" name="Object 16"/>
          <p:cNvGraphicFramePr>
            <a:graphicFrameLocks noChangeAspect="1"/>
          </p:cNvGraphicFramePr>
          <p:nvPr/>
        </p:nvGraphicFramePr>
        <p:xfrm>
          <a:off x="3124200" y="3581400"/>
          <a:ext cx="609600" cy="2133600"/>
        </p:xfrm>
        <a:graphic>
          <a:graphicData uri="http://schemas.openxmlformats.org/presentationml/2006/ole">
            <p:oleObj spid="_x0000_s15376" name="Equation" r:id="rId13" imgW="419040" imgH="1320480" progId="Equation.3">
              <p:embed/>
            </p:oleObj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4953000" y="3505200"/>
          <a:ext cx="685800" cy="2209800"/>
        </p:xfrm>
        <a:graphic>
          <a:graphicData uri="http://schemas.openxmlformats.org/presentationml/2006/ole">
            <p:oleObj spid="_x0000_s15378" name="Equation" r:id="rId14" imgW="380880" imgH="1320480" progId="Equation.3">
              <p:embed/>
            </p:oleObj>
          </a:graphicData>
        </a:graphic>
      </p:graphicFrame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6858000" y="3581400"/>
          <a:ext cx="838200" cy="2209800"/>
        </p:xfrm>
        <a:graphic>
          <a:graphicData uri="http://schemas.openxmlformats.org/presentationml/2006/ole">
            <p:oleObj spid="_x0000_s15380" name="Equation" r:id="rId15" imgW="495000" imgH="1320480" progId="Equation.3">
              <p:embed/>
            </p:oleObj>
          </a:graphicData>
        </a:graphic>
      </p:graphicFrame>
      <p:graphicFrame>
        <p:nvGraphicFramePr>
          <p:cNvPr id="15382" name="Object 22"/>
          <p:cNvGraphicFramePr>
            <a:graphicFrameLocks noChangeAspect="1"/>
          </p:cNvGraphicFramePr>
          <p:nvPr/>
        </p:nvGraphicFramePr>
        <p:xfrm>
          <a:off x="5943600" y="5791200"/>
          <a:ext cx="1219200" cy="381000"/>
        </p:xfrm>
        <a:graphic>
          <a:graphicData uri="http://schemas.openxmlformats.org/presentationml/2006/ole">
            <p:oleObj spid="_x0000_s15382" name="Equation" r:id="rId16" imgW="850680" imgH="253800" progId="Equation.3">
              <p:embed/>
            </p:oleObj>
          </a:graphicData>
        </a:graphic>
      </p:graphicFrame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4114800" y="5791200"/>
          <a:ext cx="1066800" cy="381000"/>
        </p:xfrm>
        <a:graphic>
          <a:graphicData uri="http://schemas.openxmlformats.org/presentationml/2006/ole">
            <p:oleObj spid="_x0000_s15383" name="Equation" r:id="rId17" imgW="863280" imgH="253800" progId="Equation.3">
              <p:embed/>
            </p:oleObj>
          </a:graphicData>
        </a:graphic>
      </p:graphicFrame>
      <p:graphicFrame>
        <p:nvGraphicFramePr>
          <p:cNvPr id="15384" name="Object 24"/>
          <p:cNvGraphicFramePr>
            <a:graphicFrameLocks noChangeAspect="1"/>
          </p:cNvGraphicFramePr>
          <p:nvPr/>
        </p:nvGraphicFramePr>
        <p:xfrm>
          <a:off x="4953000" y="3124200"/>
          <a:ext cx="685800" cy="317500"/>
        </p:xfrm>
        <a:graphic>
          <a:graphicData uri="http://schemas.openxmlformats.org/presentationml/2006/ole">
            <p:oleObj spid="_x0000_s15384" name="Equation" r:id="rId18" imgW="545760" imgH="241200" progId="Equation.3">
              <p:embed/>
            </p:oleObj>
          </a:graphicData>
        </a:graphic>
      </p:graphicFrame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5181600" y="5791200"/>
          <a:ext cx="609600" cy="304800"/>
        </p:xfrm>
        <a:graphic>
          <a:graphicData uri="http://schemas.openxmlformats.org/presentationml/2006/ole">
            <p:oleObj spid="_x0000_s15386" name="Equation" r:id="rId19" imgW="393480" imgH="177480" progId="Equation.3">
              <p:embed/>
            </p:oleObj>
          </a:graphicData>
        </a:graphic>
      </p:graphicFrame>
      <p:graphicFrame>
        <p:nvGraphicFramePr>
          <p:cNvPr id="15387" name="Object 27"/>
          <p:cNvGraphicFramePr>
            <a:graphicFrameLocks noChangeAspect="1"/>
          </p:cNvGraphicFramePr>
          <p:nvPr/>
        </p:nvGraphicFramePr>
        <p:xfrm>
          <a:off x="7162800" y="5867400"/>
          <a:ext cx="685800" cy="304800"/>
        </p:xfrm>
        <a:graphic>
          <a:graphicData uri="http://schemas.openxmlformats.org/presentationml/2006/ole">
            <p:oleObj spid="_x0000_s15387" name="Equation" r:id="rId20" imgW="368280" imgH="177480" progId="Equation.3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371600" y="579120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মোট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1" grpId="0"/>
      <p:bldP spid="14" grpId="0"/>
      <p:bldP spid="1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52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জানি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91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২য় </a:t>
            </a:r>
            <a:r>
              <a:rPr lang="en-US" dirty="0" err="1" smtClean="0"/>
              <a:t>কেন্দ্রিয়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৪র্থ </a:t>
            </a:r>
            <a:r>
              <a:rPr lang="en-US" dirty="0" err="1" smtClean="0"/>
              <a:t>কেন্দ্রিয়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৩য় </a:t>
            </a:r>
            <a:r>
              <a:rPr lang="en-US" dirty="0" err="1" smtClean="0"/>
              <a:t>কেন্দ্রিয়</a:t>
            </a:r>
            <a:r>
              <a:rPr lang="en-US" dirty="0" smtClean="0"/>
              <a:t> </a:t>
            </a:r>
            <a:r>
              <a:rPr lang="en-US" dirty="0" err="1" smtClean="0"/>
              <a:t>পরিঘাত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276600" y="2057400"/>
          <a:ext cx="2057400" cy="685800"/>
        </p:xfrm>
        <a:graphic>
          <a:graphicData uri="http://schemas.openxmlformats.org/presentationml/2006/ole">
            <p:oleObj spid="_x0000_s16386" name="Equation" r:id="rId4" imgW="1079280" imgH="43164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276600" y="838200"/>
          <a:ext cx="1524000" cy="584200"/>
        </p:xfrm>
        <a:graphic>
          <a:graphicData uri="http://schemas.openxmlformats.org/presentationml/2006/ole">
            <p:oleObj spid="_x0000_s16388" name="Equation" r:id="rId5" imgW="1079280" imgH="43164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276600" y="1447800"/>
          <a:ext cx="1676400" cy="660400"/>
        </p:xfrm>
        <a:graphic>
          <a:graphicData uri="http://schemas.openxmlformats.org/presentationml/2006/ole">
            <p:oleObj spid="_x0000_s16389" name="Equation" r:id="rId6" imgW="1066680" imgH="43164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029200" y="838200"/>
          <a:ext cx="838200" cy="546100"/>
        </p:xfrm>
        <a:graphic>
          <a:graphicData uri="http://schemas.openxmlformats.org/presentationml/2006/ole">
            <p:oleObj spid="_x0000_s16391" name="Equation" r:id="rId7" imgW="533160" imgH="393480" progId="Equation.3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096000" y="914400"/>
          <a:ext cx="762000" cy="330200"/>
        </p:xfrm>
        <a:graphic>
          <a:graphicData uri="http://schemas.openxmlformats.org/presentationml/2006/ole">
            <p:oleObj spid="_x0000_s16392" name="Equation" r:id="rId8" imgW="419040" imgH="177480" progId="Equation.3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5105400" y="1524000"/>
          <a:ext cx="990600" cy="533400"/>
        </p:xfrm>
        <a:graphic>
          <a:graphicData uri="http://schemas.openxmlformats.org/presentationml/2006/ole">
            <p:oleObj spid="_x0000_s16393" name="Equation" r:id="rId9" imgW="622080" imgH="39348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172200" y="1600200"/>
          <a:ext cx="914400" cy="304800"/>
        </p:xfrm>
        <a:graphic>
          <a:graphicData uri="http://schemas.openxmlformats.org/presentationml/2006/ole">
            <p:oleObj spid="_x0000_s16394" name="Equation" r:id="rId10" imgW="520560" imgH="177480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5410200" y="2286000"/>
          <a:ext cx="838200" cy="304800"/>
        </p:xfrm>
        <a:graphic>
          <a:graphicData uri="http://schemas.openxmlformats.org/presentationml/2006/ole">
            <p:oleObj spid="_x0000_s16395" name="Equation" r:id="rId11" imgW="507960" imgH="17748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770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গ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r>
              <a:rPr lang="en-US" dirty="0" smtClean="0"/>
              <a:t>  ]</a:t>
            </a:r>
            <a:endParaRPr lang="en-US" dirty="0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905000" y="2971800"/>
          <a:ext cx="1371600" cy="762000"/>
        </p:xfrm>
        <a:graphic>
          <a:graphicData uri="http://schemas.openxmlformats.org/presentationml/2006/ole">
            <p:oleObj spid="_x0000_s16396" name="Equation" r:id="rId12" imgW="799920" imgH="4824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533400" y="3048000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বঙ্কিমতাঙ্ক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19600" y="3048000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সূঁচালতাঙ্ক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5715000" y="2895600"/>
          <a:ext cx="1752600" cy="762000"/>
        </p:xfrm>
        <a:graphic>
          <a:graphicData uri="http://schemas.openxmlformats.org/presentationml/2006/ole">
            <p:oleObj spid="_x0000_s16398" name="Equation" r:id="rId13" imgW="596880" imgH="444240" progId="Equation.3">
              <p:embed/>
            </p:oleObj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2209800" y="3733800"/>
          <a:ext cx="1447800" cy="762000"/>
        </p:xfrm>
        <a:graphic>
          <a:graphicData uri="http://schemas.openxmlformats.org/presentationml/2006/ole">
            <p:oleObj spid="_x0000_s16400" name="Equation" r:id="rId14" imgW="711000" imgH="482400" progId="Equation.3">
              <p:embed/>
            </p:oleObj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2286000" y="4572000"/>
          <a:ext cx="914400" cy="609600"/>
        </p:xfrm>
        <a:graphic>
          <a:graphicData uri="http://schemas.openxmlformats.org/presentationml/2006/ole">
            <p:oleObj spid="_x0000_s16401" name="Equation" r:id="rId15" imgW="571320" imgH="393480" progId="Equation.3">
              <p:embed/>
            </p:oleObj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6400800" y="3733800"/>
          <a:ext cx="990600" cy="609600"/>
        </p:xfrm>
        <a:graphic>
          <a:graphicData uri="http://schemas.openxmlformats.org/presentationml/2006/ole">
            <p:oleObj spid="_x0000_s16403" name="Equation" r:id="rId16" imgW="596880" imgH="431640" progId="Equation.3">
              <p:embed/>
            </p:oleObj>
          </a:graphicData>
        </a:graphic>
      </p:graphicFrame>
      <p:graphicFrame>
        <p:nvGraphicFramePr>
          <p:cNvPr id="16404" name="Object 20"/>
          <p:cNvGraphicFramePr>
            <a:graphicFrameLocks noChangeAspect="1"/>
          </p:cNvGraphicFramePr>
          <p:nvPr/>
        </p:nvGraphicFramePr>
        <p:xfrm>
          <a:off x="6553200" y="4419600"/>
          <a:ext cx="762000" cy="533400"/>
        </p:xfrm>
        <a:graphic>
          <a:graphicData uri="http://schemas.openxmlformats.org/presentationml/2006/ole">
            <p:oleObj spid="_x0000_s16404" name="Equation" r:id="rId17" imgW="533160" imgH="393480" progId="Equation.3">
              <p:embed/>
            </p:oleObj>
          </a:graphicData>
        </a:graphic>
      </p:graphicFrame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1066800" y="5410200"/>
          <a:ext cx="838200" cy="381000"/>
        </p:xfrm>
        <a:graphic>
          <a:graphicData uri="http://schemas.openxmlformats.org/presentationml/2006/ole">
            <p:oleObj spid="_x0000_s16406" name="Equation" r:id="rId18" imgW="533160" imgH="253800" progId="Equation.3">
              <p:embed/>
            </p:oleObj>
          </a:graphicData>
        </a:graphic>
      </p:graphicFrame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6324600" y="5257800"/>
          <a:ext cx="838200" cy="304800"/>
        </p:xfrm>
        <a:graphic>
          <a:graphicData uri="http://schemas.openxmlformats.org/presentationml/2006/ole">
            <p:oleObj spid="_x0000_s16407" name="Equation" r:id="rId19" imgW="419040" imgH="215640" progId="Equation.3">
              <p:embed/>
            </p:oleObj>
          </a:graphicData>
        </a:graphic>
      </p:graphicFrame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3352800" y="4724400"/>
          <a:ext cx="1295400" cy="330200"/>
        </p:xfrm>
        <a:graphic>
          <a:graphicData uri="http://schemas.openxmlformats.org/presentationml/2006/ole">
            <p:oleObj spid="_x0000_s16408" name="Equation" r:id="rId20" imgW="736560" imgH="177480" progId="Equation.3">
              <p:embed/>
            </p:oleObj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7391400" y="4495800"/>
          <a:ext cx="1219200" cy="304800"/>
        </p:xfrm>
        <a:graphic>
          <a:graphicData uri="http://schemas.openxmlformats.org/presentationml/2006/ole">
            <p:oleObj spid="_x0000_s16409" name="Equation" r:id="rId21" imgW="634680" imgH="17748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যেহেতু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5257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যেহেতু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541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সুতরাং</a:t>
            </a:r>
            <a:r>
              <a:rPr lang="en-US" dirty="0" smtClean="0"/>
              <a:t> </a:t>
            </a:r>
            <a:r>
              <a:rPr lang="en-US" dirty="0" err="1" smtClean="0"/>
              <a:t>শিশুটির</a:t>
            </a:r>
            <a:r>
              <a:rPr lang="en-US" dirty="0" smtClean="0"/>
              <a:t> </a:t>
            </a:r>
            <a:r>
              <a:rPr lang="en-US" dirty="0" err="1" smtClean="0"/>
              <a:t>আইকিউ</a:t>
            </a:r>
            <a:r>
              <a:rPr lang="en-US" dirty="0" smtClean="0"/>
              <a:t> </a:t>
            </a:r>
            <a:r>
              <a:rPr lang="en-US" dirty="0" err="1" smtClean="0"/>
              <a:t>স্কোর</a:t>
            </a:r>
            <a:r>
              <a:rPr lang="en-US" dirty="0" smtClean="0"/>
              <a:t> </a:t>
            </a:r>
            <a:r>
              <a:rPr lang="en-US" dirty="0" err="1" smtClean="0"/>
              <a:t>ঋণাত্মক</a:t>
            </a:r>
            <a:r>
              <a:rPr lang="en-US" dirty="0" smtClean="0"/>
              <a:t> </a:t>
            </a:r>
            <a:r>
              <a:rPr lang="en-US" dirty="0" err="1" smtClean="0"/>
              <a:t>বঙ্কিম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81600" y="5715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সুতরাং</a:t>
            </a:r>
            <a:r>
              <a:rPr lang="en-US" dirty="0" smtClean="0"/>
              <a:t> </a:t>
            </a:r>
            <a:r>
              <a:rPr lang="en-US" dirty="0" err="1" smtClean="0"/>
              <a:t>শিশুটির</a:t>
            </a:r>
            <a:r>
              <a:rPr lang="en-US" dirty="0" smtClean="0"/>
              <a:t> </a:t>
            </a:r>
            <a:r>
              <a:rPr lang="en-US" dirty="0" err="1" smtClean="0"/>
              <a:t>আইকিউ</a:t>
            </a:r>
            <a:r>
              <a:rPr lang="en-US" dirty="0" smtClean="0"/>
              <a:t> </a:t>
            </a:r>
            <a:r>
              <a:rPr lang="en-US" dirty="0" err="1" smtClean="0"/>
              <a:t>স্কোর</a:t>
            </a:r>
            <a:r>
              <a:rPr lang="en-US" dirty="0" smtClean="0"/>
              <a:t>  </a:t>
            </a:r>
            <a:r>
              <a:rPr lang="en-US" dirty="0" err="1" smtClean="0"/>
              <a:t>অনতি</a:t>
            </a:r>
            <a:r>
              <a:rPr lang="en-US" dirty="0" smtClean="0"/>
              <a:t> </a:t>
            </a:r>
            <a:r>
              <a:rPr lang="en-US" dirty="0" err="1" smtClean="0"/>
              <a:t>সূঁচাল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6" grpId="0"/>
      <p:bldP spid="19" grpId="0"/>
      <p:bldP spid="20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434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135</cp:revision>
  <dcterms:created xsi:type="dcterms:W3CDTF">2020-07-13T10:03:04Z</dcterms:created>
  <dcterms:modified xsi:type="dcterms:W3CDTF">2020-09-17T18:50:47Z</dcterms:modified>
</cp:coreProperties>
</file>