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76" r:id="rId3"/>
    <p:sldId id="292" r:id="rId4"/>
    <p:sldId id="279" r:id="rId5"/>
    <p:sldId id="280" r:id="rId6"/>
    <p:sldId id="281" r:id="rId7"/>
    <p:sldId id="282" r:id="rId8"/>
    <p:sldId id="290" r:id="rId9"/>
    <p:sldId id="284" r:id="rId10"/>
    <p:sldId id="291" r:id="rId11"/>
    <p:sldId id="285" r:id="rId12"/>
    <p:sldId id="286" r:id="rId13"/>
    <p:sldId id="287" r:id="rId14"/>
    <p:sldId id="288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2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DA580-AECD-440A-9BF2-201199AFC665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44151-8FF6-40F5-825E-E492DC8B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0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4151-8FF6-40F5-825E-E492DC8BBC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8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2488-D4C4-4AE7-86E6-67A45F4E76B0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3D60-6AD1-43D9-9F89-6CA8EE662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2488-D4C4-4AE7-86E6-67A45F4E76B0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3D60-6AD1-43D9-9F89-6CA8EE662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2488-D4C4-4AE7-86E6-67A45F4E76B0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3D60-6AD1-43D9-9F89-6CA8EE662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2488-D4C4-4AE7-86E6-67A45F4E76B0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3D60-6AD1-43D9-9F89-6CA8EE662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2488-D4C4-4AE7-86E6-67A45F4E76B0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3D60-6AD1-43D9-9F89-6CA8EE662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2488-D4C4-4AE7-86E6-67A45F4E76B0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3D60-6AD1-43D9-9F89-6CA8EE662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2488-D4C4-4AE7-86E6-67A45F4E76B0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3D60-6AD1-43D9-9F89-6CA8EE662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2488-D4C4-4AE7-86E6-67A45F4E76B0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3D60-6AD1-43D9-9F89-6CA8EE662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2488-D4C4-4AE7-86E6-67A45F4E76B0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3D60-6AD1-43D9-9F89-6CA8EE662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2488-D4C4-4AE7-86E6-67A45F4E76B0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3D60-6AD1-43D9-9F89-6CA8EE662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2488-D4C4-4AE7-86E6-67A45F4E76B0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3D60-6AD1-43D9-9F89-6CA8EE662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D2488-D4C4-4AE7-86E6-67A45F4E76B0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33D60-6AD1-43D9-9F89-6CA8EE662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6.jpeg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4.jpe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5.jpe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71800"/>
            <a:ext cx="7315200" cy="29718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16134" r="5090" b="27280"/>
          <a:stretch/>
        </p:blipFill>
        <p:spPr bwMode="auto">
          <a:xfrm>
            <a:off x="914400" y="914400"/>
            <a:ext cx="7315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" t="12757" r="4158" b="27043"/>
          <a:stretch/>
        </p:blipFill>
        <p:spPr bwMode="auto">
          <a:xfrm>
            <a:off x="914400" y="1981200"/>
            <a:ext cx="7315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6513" r="3725" b="16147"/>
          <a:stretch/>
        </p:blipFill>
        <p:spPr bwMode="auto">
          <a:xfrm>
            <a:off x="942975" y="2905125"/>
            <a:ext cx="7239000" cy="9048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t="10169" r="2851" b="25000"/>
          <a:stretch/>
        </p:blipFill>
        <p:spPr bwMode="auto">
          <a:xfrm>
            <a:off x="942975" y="1966915"/>
            <a:ext cx="7239000" cy="4857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5" t="8838" r="11217" b="28314"/>
          <a:stretch/>
        </p:blipFill>
        <p:spPr bwMode="auto">
          <a:xfrm>
            <a:off x="3667125" y="1000125"/>
            <a:ext cx="1809750" cy="609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44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81400" y="877669"/>
            <a:ext cx="20574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ar-SA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দলিয় কাজ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 r="2368" b="23729"/>
          <a:stretch/>
        </p:blipFill>
        <p:spPr bwMode="auto">
          <a:xfrm>
            <a:off x="1143000" y="1562100"/>
            <a:ext cx="67627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" r="4683" b="24153"/>
          <a:stretch/>
        </p:blipFill>
        <p:spPr bwMode="auto">
          <a:xfrm>
            <a:off x="2305049" y="2251075"/>
            <a:ext cx="4276725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" r="3516" b="18644"/>
          <a:stretch/>
        </p:blipFill>
        <p:spPr bwMode="auto">
          <a:xfrm>
            <a:off x="2305049" y="2895600"/>
            <a:ext cx="42767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 r="3838" b="30508"/>
          <a:stretch/>
        </p:blipFill>
        <p:spPr bwMode="auto">
          <a:xfrm>
            <a:off x="2305048" y="3670300"/>
            <a:ext cx="42767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" r="3933" b="22458"/>
          <a:stretch/>
        </p:blipFill>
        <p:spPr bwMode="auto">
          <a:xfrm>
            <a:off x="2305048" y="4371975"/>
            <a:ext cx="4276726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r="4836" b="21610"/>
          <a:stretch/>
        </p:blipFill>
        <p:spPr bwMode="auto">
          <a:xfrm>
            <a:off x="2305048" y="5127625"/>
            <a:ext cx="4276726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68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0" y="1904345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dirty="0" smtClean="0">
                <a:latin typeface="SutonnyMJ" pitchFamily="2" charset="0"/>
                <a:cs typeface="SutonnyMJ" pitchFamily="2" charset="0"/>
              </a:rPr>
              <a:t>(ا) لعب--------------- (الولد)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590145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dirty="0" smtClean="0">
                <a:latin typeface="SutonnyMJ" pitchFamily="2" charset="0"/>
                <a:cs typeface="SutonnyMJ" pitchFamily="2" charset="0"/>
              </a:rPr>
              <a:t>(ب) اتفق--------------- (الشريك)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275945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dirty="0" smtClean="0">
                <a:latin typeface="SutonnyMJ" pitchFamily="2" charset="0"/>
                <a:cs typeface="SutonnyMJ" pitchFamily="2" charset="0"/>
              </a:rPr>
              <a:t>(ج) حضر--------------- (الرجل)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4037945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dirty="0" smtClean="0">
                <a:latin typeface="SutonnyMJ" pitchFamily="2" charset="0"/>
                <a:cs typeface="SutonnyMJ" pitchFamily="2" charset="0"/>
              </a:rPr>
              <a:t>(ح) حصد --------------- (الفلاح)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723745"/>
            <a:ext cx="441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dirty="0" smtClean="0">
                <a:latin typeface="SutonnyMJ" pitchFamily="2" charset="0"/>
                <a:cs typeface="SutonnyMJ" pitchFamily="2" charset="0"/>
              </a:rPr>
              <a:t>(ه) وصل --------------- (المسافر)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48100" y="4962525"/>
            <a:ext cx="129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2800" dirty="0" smtClean="0">
                <a:latin typeface="SutonnyMJ" pitchFamily="2" charset="0"/>
                <a:cs typeface="SutonnyMJ" pitchFamily="2" charset="0"/>
              </a:rPr>
              <a:t>المسافران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6200" y="2132945"/>
            <a:ext cx="99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2800" dirty="0" smtClean="0">
                <a:latin typeface="SutonnyMJ" pitchFamily="2" charset="0"/>
                <a:cs typeface="SutonnyMJ" pitchFamily="2" charset="0"/>
              </a:rPr>
              <a:t>الولدان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2818745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2800" dirty="0" smtClean="0">
                <a:latin typeface="SutonnyMJ" pitchFamily="2" charset="0"/>
                <a:cs typeface="SutonnyMJ" pitchFamily="2" charset="0"/>
              </a:rPr>
              <a:t>الشريكان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3800" y="3504545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2800" dirty="0" smtClean="0">
                <a:latin typeface="SutonnyMJ" pitchFamily="2" charset="0"/>
                <a:cs typeface="SutonnyMJ" pitchFamily="2" charset="0"/>
              </a:rPr>
              <a:t>الرجلان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3800" y="4266545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2800" dirty="0" smtClean="0">
                <a:latin typeface="SutonnyMJ" pitchFamily="2" charset="0"/>
                <a:cs typeface="SutonnyMJ" pitchFamily="2" charset="0"/>
              </a:rPr>
              <a:t>الفلحان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7988" r="43732" b="25443"/>
          <a:stretch/>
        </p:blipFill>
        <p:spPr bwMode="auto">
          <a:xfrm>
            <a:off x="3886200" y="923924"/>
            <a:ext cx="1752600" cy="7143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83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6919" r="24982" b="23888"/>
          <a:stretch/>
        </p:blipFill>
        <p:spPr bwMode="auto">
          <a:xfrm>
            <a:off x="3352800" y="1009650"/>
            <a:ext cx="1428751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5" b="70902"/>
          <a:stretch/>
        </p:blipFill>
        <p:spPr bwMode="auto">
          <a:xfrm>
            <a:off x="1066800" y="1926432"/>
            <a:ext cx="39433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9" r="37391" b="52079"/>
          <a:stretch/>
        </p:blipFill>
        <p:spPr bwMode="auto">
          <a:xfrm>
            <a:off x="1219200" y="2695574"/>
            <a:ext cx="3790950" cy="50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07" r="3770" b="12470"/>
          <a:stretch/>
        </p:blipFill>
        <p:spPr bwMode="auto">
          <a:xfrm>
            <a:off x="1114425" y="3476624"/>
            <a:ext cx="5591175" cy="86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82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 t="11276" r="2721" b="23290"/>
          <a:stretch/>
        </p:blipFill>
        <p:spPr bwMode="auto">
          <a:xfrm>
            <a:off x="914400" y="1828800"/>
            <a:ext cx="7296150" cy="561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 r="1906" b="16438"/>
          <a:stretch/>
        </p:blipFill>
        <p:spPr bwMode="auto">
          <a:xfrm>
            <a:off x="914400" y="2760662"/>
            <a:ext cx="7296150" cy="12588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9885" r="7593" b="25864"/>
          <a:stretch/>
        </p:blipFill>
        <p:spPr bwMode="auto">
          <a:xfrm>
            <a:off x="3714749" y="933450"/>
            <a:ext cx="2009775" cy="619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61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r="20559" b="21392"/>
          <a:stretch/>
        </p:blipFill>
        <p:spPr bwMode="auto">
          <a:xfrm>
            <a:off x="2286000" y="838200"/>
            <a:ext cx="42672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79599"/>
            <a:ext cx="7315200" cy="406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6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0" y="914400"/>
            <a:ext cx="202116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3832" r="5611" b="8942"/>
          <a:stretch/>
        </p:blipFill>
        <p:spPr bwMode="auto">
          <a:xfrm>
            <a:off x="950656" y="3429000"/>
            <a:ext cx="3392744" cy="2514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" t="4781" r="7093" b="11852"/>
          <a:stretch/>
        </p:blipFill>
        <p:spPr bwMode="auto">
          <a:xfrm>
            <a:off x="4733925" y="3438525"/>
            <a:ext cx="3435349" cy="25050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" t="12018" r="19690" b="32344"/>
          <a:stretch/>
        </p:blipFill>
        <p:spPr bwMode="auto">
          <a:xfrm>
            <a:off x="3124200" y="914400"/>
            <a:ext cx="3152776" cy="11906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t="13333" r="17387" b="33334"/>
          <a:stretch/>
        </p:blipFill>
        <p:spPr bwMode="auto">
          <a:xfrm>
            <a:off x="5715000" y="2514600"/>
            <a:ext cx="1447800" cy="685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t="2957" r="12402" b="24954"/>
          <a:stretch/>
        </p:blipFill>
        <p:spPr bwMode="auto">
          <a:xfrm>
            <a:off x="2895598" y="2638425"/>
            <a:ext cx="1104901" cy="6191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05026"/>
            <a:ext cx="527050" cy="391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6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25021"/>
            <a:ext cx="9144000" cy="68580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Bevel 2"/>
          <p:cNvSpPr/>
          <p:nvPr/>
        </p:nvSpPr>
        <p:spPr>
          <a:xfrm>
            <a:off x="1380672" y="1168021"/>
            <a:ext cx="6705600" cy="44958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13073" r="6105" b="26144"/>
          <a:stretch/>
        </p:blipFill>
        <p:spPr bwMode="auto">
          <a:xfrm>
            <a:off x="2256972" y="1168019"/>
            <a:ext cx="4953000" cy="50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Buf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752600"/>
            <a:ext cx="2590800" cy="1600200"/>
          </a:xfrm>
          <a:prstGeom prst="rect">
            <a:avLst/>
          </a:prstGeom>
        </p:spPr>
      </p:pic>
      <p:pic>
        <p:nvPicPr>
          <p:cNvPr id="6" name="Picture 5" descr="images 0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828800"/>
            <a:ext cx="2895600" cy="1524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90725" y="3390900"/>
            <a:ext cx="5486399" cy="1676400"/>
            <a:chOff x="1981200" y="3352799"/>
            <a:chExt cx="5486399" cy="1676400"/>
          </a:xfrm>
        </p:grpSpPr>
        <p:pic>
          <p:nvPicPr>
            <p:cNvPr id="7" name="Picture 6" descr="images 001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1200" y="3352800"/>
              <a:ext cx="2590800" cy="1676399"/>
            </a:xfrm>
            <a:prstGeom prst="rect">
              <a:avLst/>
            </a:prstGeom>
          </p:spPr>
        </p:pic>
        <p:pic>
          <p:nvPicPr>
            <p:cNvPr id="8" name="Picture 7" descr="images 001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00574" y="3352799"/>
              <a:ext cx="2867025" cy="1676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906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09850" y="3477161"/>
            <a:ext cx="104775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3477161"/>
            <a:ext cx="104775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8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3469271"/>
            <a:ext cx="104775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" t="9770" r="4990" b="23473"/>
          <a:stretch/>
        </p:blipFill>
        <p:spPr bwMode="auto">
          <a:xfrm>
            <a:off x="1343025" y="1956020"/>
            <a:ext cx="6334126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t="8005" r="7360" b="23609"/>
          <a:stretch/>
        </p:blipFill>
        <p:spPr bwMode="auto">
          <a:xfrm>
            <a:off x="3267075" y="981075"/>
            <a:ext cx="2619376" cy="800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0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8875" r="5973" b="25443"/>
          <a:stretch/>
        </p:blipFill>
        <p:spPr bwMode="auto">
          <a:xfrm>
            <a:off x="2286000" y="990600"/>
            <a:ext cx="4572000" cy="95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" t="3601" r="1536" b="10803"/>
          <a:stretch/>
        </p:blipFill>
        <p:spPr bwMode="auto">
          <a:xfrm>
            <a:off x="866774" y="2381250"/>
            <a:ext cx="7362826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28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-15240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t="4757" r="3617" b="8267"/>
          <a:stretch/>
        </p:blipFill>
        <p:spPr bwMode="auto">
          <a:xfrm>
            <a:off x="914400" y="1752600"/>
            <a:ext cx="7315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1456" r="7402" b="19809"/>
          <a:stretch/>
        </p:blipFill>
        <p:spPr bwMode="auto">
          <a:xfrm>
            <a:off x="3200400" y="1066800"/>
            <a:ext cx="2819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" t="12171" r="2945" b="17662"/>
          <a:stretch/>
        </p:blipFill>
        <p:spPr bwMode="auto">
          <a:xfrm>
            <a:off x="914400" y="3657600"/>
            <a:ext cx="464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514572" y="3499485"/>
            <a:ext cx="1180571" cy="838200"/>
            <a:chOff x="6096000" y="4572000"/>
            <a:chExt cx="1371600" cy="1524000"/>
          </a:xfrm>
        </p:grpSpPr>
        <p:pic>
          <p:nvPicPr>
            <p:cNvPr id="12" name="Picture 11" descr="index 3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7000" y="5105400"/>
              <a:ext cx="990600" cy="990600"/>
            </a:xfrm>
            <a:prstGeom prst="rect">
              <a:avLst/>
            </a:prstGeom>
          </p:spPr>
        </p:pic>
        <p:pic>
          <p:nvPicPr>
            <p:cNvPr id="13" name="Picture 12" descr="index 3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0" y="4572000"/>
              <a:ext cx="923925" cy="923925"/>
            </a:xfrm>
            <a:prstGeom prst="rect">
              <a:avLst/>
            </a:prstGeom>
          </p:spPr>
        </p:pic>
      </p:grpSp>
      <p:pic>
        <p:nvPicPr>
          <p:cNvPr id="14" name="Picture 13" descr="index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78310">
            <a:off x="7237896" y="4140439"/>
            <a:ext cx="790768" cy="545307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b="22727"/>
          <a:stretch/>
        </p:blipFill>
        <p:spPr bwMode="auto">
          <a:xfrm>
            <a:off x="971550" y="4301331"/>
            <a:ext cx="3829050" cy="49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" t="7535" r="7863" b="15228"/>
          <a:stretch/>
        </p:blipFill>
        <p:spPr bwMode="auto">
          <a:xfrm>
            <a:off x="914400" y="4972050"/>
            <a:ext cx="73152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5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Picture 4" descr="Buf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324" y="1600200"/>
            <a:ext cx="2962276" cy="1981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" t="9632" r="12344" b="21610"/>
          <a:stretch/>
        </p:blipFill>
        <p:spPr bwMode="auto">
          <a:xfrm>
            <a:off x="5267324" y="3838574"/>
            <a:ext cx="1819276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t="9168" r="6718" b="20469"/>
          <a:stretch/>
        </p:blipFill>
        <p:spPr bwMode="auto">
          <a:xfrm>
            <a:off x="914400" y="990600"/>
            <a:ext cx="2162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t="4325" r="3837" b="7027"/>
          <a:stretch/>
        </p:blipFill>
        <p:spPr bwMode="auto">
          <a:xfrm>
            <a:off x="914400" y="1600200"/>
            <a:ext cx="435292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3" t="10211" r="6873" b="23240"/>
          <a:stretch/>
        </p:blipFill>
        <p:spPr bwMode="auto">
          <a:xfrm>
            <a:off x="3200401" y="3838574"/>
            <a:ext cx="17145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7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 descr="images 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675" y="1524000"/>
            <a:ext cx="3581400" cy="19812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3848" r="4000" b="6479"/>
          <a:stretch/>
        </p:blipFill>
        <p:spPr bwMode="auto">
          <a:xfrm>
            <a:off x="895350" y="1590675"/>
            <a:ext cx="3676650" cy="1838325"/>
          </a:xfrm>
          <a:prstGeom prst="rect">
            <a:avLst/>
          </a:prstGeom>
          <a:ln w="5715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" r="5626" b="19068"/>
          <a:stretch/>
        </p:blipFill>
        <p:spPr bwMode="auto">
          <a:xfrm>
            <a:off x="895349" y="774700"/>
            <a:ext cx="2076451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4" t="10448" b="23028"/>
          <a:stretch/>
        </p:blipFill>
        <p:spPr bwMode="auto">
          <a:xfrm>
            <a:off x="4876800" y="3752850"/>
            <a:ext cx="13223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" t="10448" r="11040" b="23028"/>
          <a:stretch/>
        </p:blipFill>
        <p:spPr bwMode="auto">
          <a:xfrm>
            <a:off x="6629400" y="3752850"/>
            <a:ext cx="1409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30750"/>
            <a:ext cx="71628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45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-7620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 descr="images 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417260"/>
            <a:ext cx="3733800" cy="2316540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1450"/>
            <a:ext cx="3352800" cy="2292350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7" y="3940969"/>
            <a:ext cx="1103313" cy="639762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2057400" cy="7493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" t="13268" r="4305" b="23341"/>
          <a:stretch/>
        </p:blipFill>
        <p:spPr bwMode="auto">
          <a:xfrm>
            <a:off x="914400" y="914400"/>
            <a:ext cx="2000251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4724400"/>
            <a:ext cx="72850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85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52</Words>
  <Application>Microsoft Office PowerPoint</Application>
  <PresentationFormat>On-screen Show (4:3)</PresentationFormat>
  <Paragraphs>15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Rainbow</dc:creator>
  <cp:lastModifiedBy>Tech Point</cp:lastModifiedBy>
  <cp:revision>314</cp:revision>
  <dcterms:created xsi:type="dcterms:W3CDTF">2019-01-06T10:41:06Z</dcterms:created>
  <dcterms:modified xsi:type="dcterms:W3CDTF">2019-11-10T09:15:57Z</dcterms:modified>
</cp:coreProperties>
</file>