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71" r:id="rId4"/>
    <p:sldId id="259" r:id="rId5"/>
    <p:sldId id="260" r:id="rId6"/>
    <p:sldId id="269" r:id="rId7"/>
    <p:sldId id="270" r:id="rId8"/>
    <p:sldId id="261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81" d="100"/>
          <a:sy n="81" d="100"/>
        </p:scale>
        <p:origin x="105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EE2F51-8F5F-4B5F-B3AD-93779EB135FE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AC80BB-921C-4533-B326-66B5B3CFDF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70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AC80BB-921C-4533-B326-66B5B3CFDF4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449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AC80BB-921C-4533-B326-66B5B3CFDF4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256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AC80BB-921C-4533-B326-66B5B3CFDF4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763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gif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1009471"/>
            <a:ext cx="472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7200" dirty="0" smtClean="0">
                <a:solidFill>
                  <a:srgbClr val="002060"/>
                </a:solidFill>
                <a:latin typeface="NikoshLightBAN" pitchFamily="2" charset="0"/>
                <a:cs typeface="NikoshLightBAN" pitchFamily="2" charset="0"/>
              </a:rPr>
              <a:t>স্বাগতম</a:t>
            </a:r>
            <a:endParaRPr lang="en-US" sz="3600" dirty="0">
              <a:solidFill>
                <a:srgbClr val="002060"/>
              </a:solidFill>
              <a:latin typeface="NikoshLightBAN" pitchFamily="2" charset="0"/>
              <a:cs typeface="NikoshLightBAN" pitchFamily="2" charset="0"/>
            </a:endParaRPr>
          </a:p>
        </p:txBody>
      </p:sp>
      <p:pic>
        <p:nvPicPr>
          <p:cNvPr id="4" name="Picture 3" descr="n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0" y="2347912"/>
            <a:ext cx="5285764" cy="33670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457200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LightBAN" pitchFamily="2" charset="0"/>
                <a:cs typeface="NikoshLightBAN" pitchFamily="2" charset="0"/>
              </a:rPr>
              <a:t> </a:t>
            </a:r>
            <a:endParaRPr lang="en-US" sz="3600" dirty="0"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71800" y="685800"/>
            <a:ext cx="281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LightBAN" pitchFamily="2" charset="0"/>
                <a:cs typeface="NikoshLightBAN" pitchFamily="2" charset="0"/>
              </a:rPr>
              <a:t>শিক্ষক পরিচিতি</a:t>
            </a:r>
          </a:p>
          <a:p>
            <a:pPr algn="ctr"/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1143000"/>
            <a:ext cx="3733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LightBAN" pitchFamily="2" charset="0"/>
                <a:cs typeface="NikoshLightBAN" pitchFamily="2" charset="0"/>
              </a:rPr>
              <a:t>সঞ্জয়</a:t>
            </a:r>
            <a:r>
              <a:rPr lang="en-US" sz="2800" dirty="0" smtClean="0"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2800" dirty="0" err="1" smtClean="0">
                <a:latin typeface="NikoshLightBAN" pitchFamily="2" charset="0"/>
                <a:cs typeface="NikoshLightBAN" pitchFamily="2" charset="0"/>
              </a:rPr>
              <a:t>চৌধুরী</a:t>
            </a:r>
            <a:endParaRPr lang="bn-IN" sz="2800" dirty="0" smtClean="0">
              <a:latin typeface="NikoshLightBAN" pitchFamily="2" charset="0"/>
              <a:cs typeface="NikoshLightBAN" pitchFamily="2" charset="0"/>
            </a:endParaRPr>
          </a:p>
          <a:p>
            <a:r>
              <a:rPr lang="bn-IN" sz="2800" dirty="0" smtClean="0">
                <a:latin typeface="NikoshLightBAN" pitchFamily="2" charset="0"/>
                <a:cs typeface="NikoshLightBAN" pitchFamily="2" charset="0"/>
              </a:rPr>
              <a:t>সহকারি শিক্ষক</a:t>
            </a:r>
          </a:p>
          <a:p>
            <a:r>
              <a:rPr lang="en-US" sz="2800" dirty="0" err="1" smtClean="0">
                <a:latin typeface="NikoshLightBAN" pitchFamily="2" charset="0"/>
                <a:cs typeface="NikoshLightBAN" pitchFamily="2" charset="0"/>
              </a:rPr>
              <a:t>খলামাধব</a:t>
            </a:r>
            <a:r>
              <a:rPr lang="bn-IN" sz="2800" dirty="0" smtClean="0">
                <a:latin typeface="NikoshLightBAN" pitchFamily="2" charset="0"/>
                <a:cs typeface="NikoshLightBAN" pitchFamily="2" charset="0"/>
              </a:rPr>
              <a:t> সঃ প্রাঃ বিদ্যালয়</a:t>
            </a:r>
          </a:p>
          <a:p>
            <a:endParaRPr lang="en-US" sz="2800" dirty="0" smtClean="0">
              <a:latin typeface="NikoshLightBAN" pitchFamily="2" charset="0"/>
              <a:cs typeface="NikoshLightBAN" pitchFamily="2" charset="0"/>
            </a:endParaRPr>
          </a:p>
          <a:p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609600" y="1171353"/>
            <a:ext cx="3429000" cy="21530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029200" y="3505200"/>
            <a:ext cx="3657600" cy="2209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09600" y="3505200"/>
            <a:ext cx="3429000" cy="2209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1143000"/>
            <a:ext cx="6096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LightBAN" pitchFamily="2" charset="0"/>
                <a:cs typeface="NikoshLightBAN" pitchFamily="2" charset="0"/>
              </a:rPr>
              <a:t>শ্রেণীঃ ১ম</a:t>
            </a:r>
          </a:p>
          <a:p>
            <a:r>
              <a:rPr lang="bn-IN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LightBAN" pitchFamily="2" charset="0"/>
                <a:cs typeface="NikoshLightBAN" pitchFamily="2" charset="0"/>
              </a:rPr>
              <a:t>বিষয়ঃগণিত</a:t>
            </a:r>
          </a:p>
          <a:p>
            <a:r>
              <a:rPr lang="bn-IN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LightBAN" pitchFamily="2" charset="0"/>
                <a:cs typeface="NikoshLightBAN" pitchFamily="2" charset="0"/>
              </a:rPr>
              <a:t>পাঠের শিরোনামঃ সংখ্যা প্রতীক(১,২,৩)</a:t>
            </a:r>
          </a:p>
          <a:p>
            <a:endPara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NikoshLightBAN" pitchFamily="2" charset="0"/>
              <a:cs typeface="NikoshLightBAN" pitchFamily="2" charset="0"/>
            </a:endParaRPr>
          </a:p>
          <a:p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1828800" y="762000"/>
            <a:ext cx="6019800" cy="29718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676400" y="4114800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981200"/>
            <a:ext cx="7772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LightBAN" pitchFamily="2" charset="0"/>
                <a:cs typeface="NikoshLightBAN" pitchFamily="2" charset="0"/>
              </a:rPr>
              <a:t>শিখনফল</a:t>
            </a:r>
          </a:p>
          <a:p>
            <a:r>
              <a:rPr lang="bn-IN" sz="3600" dirty="0" smtClean="0">
                <a:latin typeface="NikoshLightBAN" pitchFamily="2" charset="0"/>
                <a:cs typeface="NikoshLightBAN" pitchFamily="2" charset="0"/>
              </a:rPr>
              <a:t>১। ১-৩ পর্যন্ত বাস্তব উপকরন গুনতে পারবে </a:t>
            </a:r>
            <a:r>
              <a:rPr lang="en-US" sz="3600" dirty="0" smtClean="0">
                <a:latin typeface="NikoshLightBAN" pitchFamily="2" charset="0"/>
                <a:cs typeface="NikoshLightBAN" pitchFamily="2" charset="0"/>
              </a:rPr>
              <a:t>।</a:t>
            </a:r>
            <a:endParaRPr lang="bn-IN" sz="3600" dirty="0" smtClean="0">
              <a:latin typeface="NikoshLightBAN" pitchFamily="2" charset="0"/>
              <a:cs typeface="NikoshLightBAN" pitchFamily="2" charset="0"/>
            </a:endParaRPr>
          </a:p>
          <a:p>
            <a:r>
              <a:rPr lang="bn-IN" sz="3600" dirty="0" smtClean="0">
                <a:latin typeface="NikoshLightBAN" pitchFamily="2" charset="0"/>
                <a:cs typeface="NikoshLightBAN" pitchFamily="2" charset="0"/>
              </a:rPr>
              <a:t>২। ১-৩ পর্যন্ত</a:t>
            </a:r>
            <a:r>
              <a:rPr lang="en-US" sz="3600" dirty="0" smtClean="0">
                <a:latin typeface="NikoshLightBAN" pitchFamily="2" charset="0"/>
                <a:cs typeface="NikoshLightBAN" pitchFamily="2" charset="0"/>
              </a:rPr>
              <a:t> </a:t>
            </a:r>
            <a:r>
              <a:rPr lang="bn-IN" sz="3600" dirty="0" smtClean="0">
                <a:latin typeface="NikoshLightBAN" pitchFamily="2" charset="0"/>
                <a:cs typeface="NikoshLightBAN" pitchFamily="2" charset="0"/>
              </a:rPr>
              <a:t>সংখ্যা প্রতীক</a:t>
            </a:r>
            <a:r>
              <a:rPr lang="en-US" sz="3600" dirty="0" smtClean="0"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600" dirty="0" err="1" smtClean="0">
                <a:latin typeface="NikoshLightBAN" pitchFamily="2" charset="0"/>
                <a:cs typeface="NikoshLightBAN" pitchFamily="2" charset="0"/>
              </a:rPr>
              <a:t>দেখে</a:t>
            </a:r>
            <a:r>
              <a:rPr lang="en-US" sz="3600" dirty="0" smtClean="0"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600" dirty="0" err="1" smtClean="0">
                <a:latin typeface="NikoshLightBAN" pitchFamily="2" charset="0"/>
                <a:cs typeface="NikoshLightBAN" pitchFamily="2" charset="0"/>
              </a:rPr>
              <a:t>বলতে</a:t>
            </a:r>
            <a:r>
              <a:rPr lang="en-US" sz="3600" dirty="0" smtClean="0">
                <a:latin typeface="NikoshLightBAN" pitchFamily="2" charset="0"/>
                <a:cs typeface="NikoshLightBAN" pitchFamily="2" charset="0"/>
              </a:rPr>
              <a:t> </a:t>
            </a:r>
            <a:r>
              <a:rPr lang="en-US" sz="3600" dirty="0" err="1" smtClean="0">
                <a:latin typeface="NikoshLightBAN" pitchFamily="2" charset="0"/>
                <a:cs typeface="NikoshLightBAN" pitchFamily="2" charset="0"/>
              </a:rPr>
              <a:t>পারবে</a:t>
            </a:r>
            <a:r>
              <a:rPr lang="en-US" sz="3600" dirty="0" smtClean="0">
                <a:latin typeface="NikoshLightBAN" pitchFamily="2" charset="0"/>
                <a:cs typeface="NikoshLightBAN" pitchFamily="2" charset="0"/>
              </a:rPr>
              <a:t>।</a:t>
            </a:r>
            <a:endParaRPr lang="bn-IN" sz="3600" dirty="0" smtClean="0"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4400" y="1905000"/>
            <a:ext cx="6934200" cy="1905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914400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এসো কিছু ছবি দেখি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 descr="do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00" y="1676400"/>
            <a:ext cx="1428750" cy="10668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581400" y="1752600"/>
            <a:ext cx="2209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9600" dirty="0" smtClean="0">
                <a:latin typeface="NikoshBAN" pitchFamily="2" charset="0"/>
                <a:cs typeface="NikoshBAN" pitchFamily="2" charset="0"/>
              </a:rPr>
              <a:t>.</a:t>
            </a:r>
          </a:p>
          <a:p>
            <a:pPr algn="ctr"/>
            <a:r>
              <a:rPr lang="bn-IN" sz="9600" dirty="0" smtClean="0">
                <a:latin typeface="NikoshBAN" pitchFamily="2" charset="0"/>
                <a:cs typeface="NikoshBAN" pitchFamily="2" charset="0"/>
              </a:rPr>
              <a:t>১</a:t>
            </a:r>
          </a:p>
          <a:p>
            <a:pPr algn="ctr"/>
            <a:r>
              <a:rPr lang="bn-IN" sz="9600" dirty="0" smtClean="0">
                <a:latin typeface="NikoshBAN" pitchFamily="2" charset="0"/>
                <a:cs typeface="NikoshBAN" pitchFamily="2" charset="0"/>
              </a:rPr>
              <a:t>এক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moin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4506420"/>
            <a:ext cx="2107992" cy="1578959"/>
          </a:xfrm>
          <a:prstGeom prst="rect">
            <a:avLst/>
          </a:prstGeom>
        </p:spPr>
      </p:pic>
      <p:pic>
        <p:nvPicPr>
          <p:cNvPr id="7" name="Picture 6" descr="Tut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7000" y="3810000"/>
            <a:ext cx="1360926" cy="20574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57200" y="30480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ছবিতে কয়টি কাঁঠাল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5638800" y="30480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ছবিতে কয়টি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কুকুর</a:t>
            </a:r>
            <a:endParaRPr lang="en-US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5638800" y="57150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ছবিতে কয়টি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পাখি</a:t>
            </a:r>
            <a:endParaRPr lang="en-US" sz="3600" dirty="0"/>
          </a:p>
        </p:txBody>
      </p:sp>
      <p:pic>
        <p:nvPicPr>
          <p:cNvPr id="15" name="Picture 14" descr="66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2000" y="1656877"/>
            <a:ext cx="1562100" cy="991545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28600" y="59436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ছবিতে কয়টি ফুল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9" grpId="0"/>
      <p:bldP spid="10" grpId="0"/>
      <p:bldP spid="14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685800"/>
            <a:ext cx="723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এসো কিছু ছবি দেখি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600" dirty="0"/>
          </a:p>
        </p:txBody>
      </p:sp>
      <p:pic>
        <p:nvPicPr>
          <p:cNvPr id="4" name="Picture 3" descr="taa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543050"/>
            <a:ext cx="2286000" cy="1428750"/>
          </a:xfrm>
          <a:prstGeom prst="rect">
            <a:avLst/>
          </a:prstGeom>
        </p:spPr>
      </p:pic>
      <p:pic>
        <p:nvPicPr>
          <p:cNvPr id="6" name="Picture 5" descr="paka aam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7400" y="1447800"/>
            <a:ext cx="2057400" cy="1507713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762000" y="3886200"/>
            <a:ext cx="2514600" cy="1579092"/>
            <a:chOff x="304800" y="4419600"/>
            <a:chExt cx="3200399" cy="1807692"/>
          </a:xfrm>
        </p:grpSpPr>
        <p:pic>
          <p:nvPicPr>
            <p:cNvPr id="7" name="Picture 6" descr="humming_bird - Copy.gif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828800" y="4495800"/>
              <a:ext cx="1676399" cy="1731492"/>
            </a:xfrm>
            <a:prstGeom prst="rect">
              <a:avLst/>
            </a:prstGeom>
          </p:spPr>
        </p:pic>
        <p:pic>
          <p:nvPicPr>
            <p:cNvPr id="10" name="Picture 9" descr="humming_bird - Copy.gif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04800" y="4419600"/>
              <a:ext cx="1676399" cy="1731492"/>
            </a:xfrm>
            <a:prstGeom prst="rect">
              <a:avLst/>
            </a:prstGeom>
          </p:spPr>
        </p:pic>
      </p:grpSp>
      <p:sp>
        <p:nvSpPr>
          <p:cNvPr id="13" name="TextBox 12"/>
          <p:cNvSpPr txBox="1"/>
          <p:nvPr/>
        </p:nvSpPr>
        <p:spPr>
          <a:xfrm>
            <a:off x="457200" y="30480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ছবিতে কয়টি তাল</a:t>
            </a:r>
            <a:endParaRPr lang="en-US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5638800" y="29718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ছবিতে কয়টি আম</a:t>
            </a:r>
            <a:endParaRPr lang="en-US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609600" y="5449669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ছবিতে কয়টি পাখি</a:t>
            </a:r>
            <a:endParaRPr lang="en-US" sz="3600" dirty="0"/>
          </a:p>
        </p:txBody>
      </p:sp>
      <p:grpSp>
        <p:nvGrpSpPr>
          <p:cNvPr id="22" name="Group 21"/>
          <p:cNvGrpSpPr/>
          <p:nvPr/>
        </p:nvGrpSpPr>
        <p:grpSpPr>
          <a:xfrm>
            <a:off x="5638801" y="4495800"/>
            <a:ext cx="2362199" cy="1143000"/>
            <a:chOff x="4419601" y="4191001"/>
            <a:chExt cx="2362199" cy="1143000"/>
          </a:xfrm>
        </p:grpSpPr>
        <p:pic>
          <p:nvPicPr>
            <p:cNvPr id="20" name="Picture 19" descr="Football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419601" y="4191001"/>
              <a:ext cx="1143000" cy="1143000"/>
            </a:xfrm>
            <a:prstGeom prst="rect">
              <a:avLst/>
            </a:prstGeom>
          </p:spPr>
        </p:pic>
        <p:pic>
          <p:nvPicPr>
            <p:cNvPr id="21" name="Picture 20" descr="Football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638800" y="4191001"/>
              <a:ext cx="1143000" cy="1143000"/>
            </a:xfrm>
            <a:prstGeom prst="rect">
              <a:avLst/>
            </a:prstGeom>
          </p:spPr>
        </p:pic>
      </p:grpSp>
      <p:sp>
        <p:nvSpPr>
          <p:cNvPr id="23" name="TextBox 22"/>
          <p:cNvSpPr txBox="1"/>
          <p:nvPr/>
        </p:nvSpPr>
        <p:spPr>
          <a:xfrm>
            <a:off x="5638800" y="5754469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ছবিতে কয়টি বল</a:t>
            </a:r>
            <a:endParaRPr lang="en-US" sz="3600" dirty="0"/>
          </a:p>
        </p:txBody>
      </p:sp>
      <p:sp>
        <p:nvSpPr>
          <p:cNvPr id="25" name="Rectangle 24"/>
          <p:cNvSpPr/>
          <p:nvPr/>
        </p:nvSpPr>
        <p:spPr>
          <a:xfrm>
            <a:off x="3429000" y="1828800"/>
            <a:ext cx="2286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9600" dirty="0" smtClean="0">
                <a:latin typeface="NikoshBAN" pitchFamily="2" charset="0"/>
                <a:cs typeface="NikoshBAN" pitchFamily="2" charset="0"/>
              </a:rPr>
              <a:t>..</a:t>
            </a:r>
          </a:p>
          <a:p>
            <a:pPr algn="ctr"/>
            <a:r>
              <a:rPr lang="bn-IN" sz="9600" dirty="0" smtClean="0">
                <a:latin typeface="NikoshBAN" pitchFamily="2" charset="0"/>
                <a:cs typeface="NikoshBAN" pitchFamily="2" charset="0"/>
              </a:rPr>
              <a:t>২</a:t>
            </a:r>
          </a:p>
          <a:p>
            <a:pPr algn="ctr"/>
            <a:r>
              <a:rPr lang="bn-IN" sz="9600" dirty="0" smtClean="0">
                <a:latin typeface="NikoshBAN" pitchFamily="2" charset="0"/>
                <a:cs typeface="NikoshBAN" pitchFamily="2" charset="0"/>
              </a:rPr>
              <a:t>দুই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  <p:bldP spid="23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667000" y="725269"/>
            <a:ext cx="37560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এসো কিছু ছবি দেখি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762000" y="1371600"/>
            <a:ext cx="2495550" cy="1295400"/>
            <a:chOff x="762000" y="2286000"/>
            <a:chExt cx="2495550" cy="1295400"/>
          </a:xfrm>
        </p:grpSpPr>
        <p:pic>
          <p:nvPicPr>
            <p:cNvPr id="8" name="Picture 7" descr="Single_apple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286000" y="2438400"/>
              <a:ext cx="971550" cy="1143000"/>
            </a:xfrm>
            <a:prstGeom prst="rect">
              <a:avLst/>
            </a:prstGeom>
          </p:spPr>
        </p:pic>
        <p:pic>
          <p:nvPicPr>
            <p:cNvPr id="10" name="Picture 9" descr="Single_apple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2000" y="2286000"/>
              <a:ext cx="971550" cy="1143000"/>
            </a:xfrm>
            <a:prstGeom prst="rect">
              <a:avLst/>
            </a:prstGeom>
          </p:spPr>
        </p:pic>
        <p:pic>
          <p:nvPicPr>
            <p:cNvPr id="11" name="Picture 10" descr="Single_apple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24000" y="2362200"/>
              <a:ext cx="971550" cy="1143000"/>
            </a:xfrm>
            <a:prstGeom prst="rect">
              <a:avLst/>
            </a:prstGeom>
          </p:spPr>
        </p:pic>
      </p:grpSp>
      <p:grpSp>
        <p:nvGrpSpPr>
          <p:cNvPr id="48" name="Group 47"/>
          <p:cNvGrpSpPr/>
          <p:nvPr/>
        </p:nvGrpSpPr>
        <p:grpSpPr>
          <a:xfrm>
            <a:off x="5334000" y="1676400"/>
            <a:ext cx="3228975" cy="886778"/>
            <a:chOff x="5334000" y="1676400"/>
            <a:chExt cx="3228975" cy="886778"/>
          </a:xfrm>
        </p:grpSpPr>
        <p:pic>
          <p:nvPicPr>
            <p:cNvPr id="12" name="Picture 11" descr="cap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334000" y="1676400"/>
              <a:ext cx="1095375" cy="810578"/>
            </a:xfrm>
            <a:prstGeom prst="rect">
              <a:avLst/>
            </a:prstGeom>
          </p:spPr>
        </p:pic>
        <p:pic>
          <p:nvPicPr>
            <p:cNvPr id="13" name="Picture 12" descr="cap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400800" y="1752600"/>
              <a:ext cx="1095375" cy="810578"/>
            </a:xfrm>
            <a:prstGeom prst="rect">
              <a:avLst/>
            </a:prstGeom>
          </p:spPr>
        </p:pic>
        <p:pic>
          <p:nvPicPr>
            <p:cNvPr id="14" name="Picture 13" descr="cap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467600" y="1752600"/>
              <a:ext cx="1095375" cy="810578"/>
            </a:xfrm>
            <a:prstGeom prst="rect">
              <a:avLst/>
            </a:prstGeom>
          </p:spPr>
        </p:pic>
      </p:grpSp>
      <p:pic>
        <p:nvPicPr>
          <p:cNvPr id="15" name="Picture 14" descr="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3657600"/>
            <a:ext cx="2362200" cy="2102358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609600" y="2819400"/>
            <a:ext cx="304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ছবিতে কয়টি আপেল</a:t>
            </a:r>
            <a:endParaRPr lang="en-US" sz="3600" dirty="0" smtClean="0"/>
          </a:p>
          <a:p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410200" y="28194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5562600" y="2819400"/>
            <a:ext cx="304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ছবিতে কয়টি টুপি</a:t>
            </a:r>
            <a:endParaRPr lang="en-US" sz="3600" dirty="0" smtClean="0"/>
          </a:p>
          <a:p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609600" y="5791200"/>
            <a:ext cx="304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ছবিতে কয়টি মাছ</a:t>
            </a:r>
            <a:endParaRPr lang="en-US" sz="3600" dirty="0" smtClean="0"/>
          </a:p>
          <a:p>
            <a:endParaRPr lang="en-US" dirty="0"/>
          </a:p>
        </p:txBody>
      </p:sp>
      <p:grpSp>
        <p:nvGrpSpPr>
          <p:cNvPr id="45" name="Group 44"/>
          <p:cNvGrpSpPr/>
          <p:nvPr/>
        </p:nvGrpSpPr>
        <p:grpSpPr>
          <a:xfrm>
            <a:off x="5638800" y="3886200"/>
            <a:ext cx="2819400" cy="1336040"/>
            <a:chOff x="5867400" y="4800600"/>
            <a:chExt cx="2819400" cy="1336040"/>
          </a:xfrm>
        </p:grpSpPr>
        <p:grpSp>
          <p:nvGrpSpPr>
            <p:cNvPr id="28" name="Group 27"/>
            <p:cNvGrpSpPr/>
            <p:nvPr/>
          </p:nvGrpSpPr>
          <p:grpSpPr>
            <a:xfrm>
              <a:off x="6781800" y="4876800"/>
              <a:ext cx="914400" cy="1183640"/>
              <a:chOff x="4800600" y="3505200"/>
              <a:chExt cx="2286000" cy="3124200"/>
            </a:xfrm>
          </p:grpSpPr>
          <p:sp>
            <p:nvSpPr>
              <p:cNvPr id="29" name="Flowchart: Magnetic Disk 28"/>
              <p:cNvSpPr/>
              <p:nvPr/>
            </p:nvSpPr>
            <p:spPr>
              <a:xfrm>
                <a:off x="4800600" y="3505200"/>
                <a:ext cx="1828800" cy="3124200"/>
              </a:xfrm>
              <a:prstGeom prst="flowChartMagneticDisk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Block Arc 29"/>
              <p:cNvSpPr/>
              <p:nvPr/>
            </p:nvSpPr>
            <p:spPr>
              <a:xfrm rot="5400000">
                <a:off x="5524500" y="4686300"/>
                <a:ext cx="1981200" cy="1143000"/>
              </a:xfrm>
              <a:prstGeom prst="blockArc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pic>
            <p:nvPicPr>
              <p:cNvPr id="31" name="Picture 30" descr="2 (2).jp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5239603" y="5105400"/>
                <a:ext cx="856397" cy="685800"/>
              </a:xfrm>
              <a:prstGeom prst="rect">
                <a:avLst/>
              </a:prstGeom>
            </p:spPr>
          </p:pic>
        </p:grpSp>
        <p:grpSp>
          <p:nvGrpSpPr>
            <p:cNvPr id="37" name="Group 36"/>
            <p:cNvGrpSpPr/>
            <p:nvPr/>
          </p:nvGrpSpPr>
          <p:grpSpPr>
            <a:xfrm>
              <a:off x="7772400" y="4800600"/>
              <a:ext cx="914400" cy="1183640"/>
              <a:chOff x="4800600" y="3505200"/>
              <a:chExt cx="2286000" cy="3124200"/>
            </a:xfrm>
          </p:grpSpPr>
          <p:sp>
            <p:nvSpPr>
              <p:cNvPr id="38" name="Flowchart: Magnetic Disk 37"/>
              <p:cNvSpPr/>
              <p:nvPr/>
            </p:nvSpPr>
            <p:spPr>
              <a:xfrm>
                <a:off x="4800600" y="3505200"/>
                <a:ext cx="1828800" cy="3124200"/>
              </a:xfrm>
              <a:prstGeom prst="flowChartMagneticDisk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Block Arc 38"/>
              <p:cNvSpPr/>
              <p:nvPr/>
            </p:nvSpPr>
            <p:spPr>
              <a:xfrm rot="5400000">
                <a:off x="5524500" y="4686300"/>
                <a:ext cx="1981200" cy="1143000"/>
              </a:xfrm>
              <a:prstGeom prst="blockArc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pic>
            <p:nvPicPr>
              <p:cNvPr id="40" name="Picture 39" descr="2 (2).jp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5239603" y="5105400"/>
                <a:ext cx="856397" cy="685800"/>
              </a:xfrm>
              <a:prstGeom prst="rect">
                <a:avLst/>
              </a:prstGeom>
            </p:spPr>
          </p:pic>
        </p:grpSp>
        <p:grpSp>
          <p:nvGrpSpPr>
            <p:cNvPr id="41" name="Group 40"/>
            <p:cNvGrpSpPr/>
            <p:nvPr/>
          </p:nvGrpSpPr>
          <p:grpSpPr>
            <a:xfrm>
              <a:off x="5867400" y="4953000"/>
              <a:ext cx="914400" cy="1183640"/>
              <a:chOff x="4800600" y="3505200"/>
              <a:chExt cx="2286000" cy="3124200"/>
            </a:xfrm>
          </p:grpSpPr>
          <p:sp>
            <p:nvSpPr>
              <p:cNvPr id="42" name="Flowchart: Magnetic Disk 41"/>
              <p:cNvSpPr/>
              <p:nvPr/>
            </p:nvSpPr>
            <p:spPr>
              <a:xfrm>
                <a:off x="4800600" y="3505200"/>
                <a:ext cx="1828800" cy="3124200"/>
              </a:xfrm>
              <a:prstGeom prst="flowChartMagneticDisk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Block Arc 42"/>
              <p:cNvSpPr/>
              <p:nvPr/>
            </p:nvSpPr>
            <p:spPr>
              <a:xfrm rot="5400000">
                <a:off x="5524500" y="4686300"/>
                <a:ext cx="1981200" cy="1143000"/>
              </a:xfrm>
              <a:prstGeom prst="blockArc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pic>
            <p:nvPicPr>
              <p:cNvPr id="44" name="Picture 43" descr="2 (2).jp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5239603" y="5105400"/>
                <a:ext cx="856397" cy="685800"/>
              </a:xfrm>
              <a:prstGeom prst="rect">
                <a:avLst/>
              </a:prstGeom>
            </p:spPr>
          </p:pic>
        </p:grpSp>
      </p:grpSp>
      <p:sp>
        <p:nvSpPr>
          <p:cNvPr id="46" name="TextBox 45"/>
          <p:cNvSpPr txBox="1"/>
          <p:nvPr/>
        </p:nvSpPr>
        <p:spPr>
          <a:xfrm>
            <a:off x="5715000" y="5410200"/>
            <a:ext cx="304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ছবিতে কয়টি মগ</a:t>
            </a:r>
            <a:endParaRPr lang="en-US" sz="3600" dirty="0" smtClean="0"/>
          </a:p>
          <a:p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3733800" y="1143000"/>
            <a:ext cx="175260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9600" dirty="0" smtClean="0">
                <a:latin typeface="NikoshBAN" pitchFamily="2" charset="0"/>
                <a:cs typeface="NikoshBAN" pitchFamily="2" charset="0"/>
              </a:rPr>
              <a:t>...</a:t>
            </a:r>
          </a:p>
          <a:p>
            <a:pPr algn="ctr"/>
            <a:r>
              <a:rPr lang="bn-IN" sz="9600" dirty="0" smtClean="0">
                <a:latin typeface="NikoshBAN" pitchFamily="2" charset="0"/>
                <a:cs typeface="NikoshBAN" pitchFamily="2" charset="0"/>
              </a:rPr>
              <a:t>৩</a:t>
            </a:r>
          </a:p>
          <a:p>
            <a:pPr algn="ctr"/>
            <a:r>
              <a:rPr lang="bn-IN" sz="9600" dirty="0" smtClean="0">
                <a:latin typeface="NikoshBAN" pitchFamily="2" charset="0"/>
                <a:cs typeface="NikoshBAN" pitchFamily="2" charset="0"/>
              </a:rPr>
              <a:t>তিন</a:t>
            </a:r>
            <a:endParaRPr lang="en-US" sz="9600" dirty="0" smtClean="0">
              <a:latin typeface="NikoshBAN" pitchFamily="2" charset="0"/>
              <a:cs typeface="NikoshBAN" pitchFamily="2" charset="0"/>
            </a:endParaRPr>
          </a:p>
          <a:p>
            <a:endParaRPr lang="en-US" sz="8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3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3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3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5" grpId="0"/>
      <p:bldP spid="36" grpId="0"/>
      <p:bldP spid="46" grpId="0"/>
      <p:bldP spid="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04800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শিক্ষার্থীর কাজঃ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  <a:sym typeface="Wingdings"/>
              </a:rPr>
              <a:t>১।ছবি গননা করে সংখ্যার সাথে দাগ টেনে মিল কর।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19050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933450" y="1600200"/>
            <a:ext cx="2647950" cy="1219200"/>
            <a:chOff x="609600" y="2362200"/>
            <a:chExt cx="2647950" cy="1219200"/>
          </a:xfrm>
        </p:grpSpPr>
        <p:pic>
          <p:nvPicPr>
            <p:cNvPr id="7" name="Picture 6" descr="Single_apple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286000" y="2438400"/>
              <a:ext cx="971550" cy="1143000"/>
            </a:xfrm>
            <a:prstGeom prst="rect">
              <a:avLst/>
            </a:prstGeom>
          </p:spPr>
        </p:pic>
        <p:pic>
          <p:nvPicPr>
            <p:cNvPr id="8" name="Picture 7" descr="Single_apple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09600" y="2362200"/>
              <a:ext cx="971550" cy="1143000"/>
            </a:xfrm>
            <a:prstGeom prst="rect">
              <a:avLst/>
            </a:prstGeom>
          </p:spPr>
        </p:pic>
        <p:pic>
          <p:nvPicPr>
            <p:cNvPr id="9" name="Picture 8" descr="Single_apple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447800" y="2362200"/>
              <a:ext cx="971550" cy="1143000"/>
            </a:xfrm>
            <a:prstGeom prst="rect">
              <a:avLst/>
            </a:prstGeom>
          </p:spPr>
        </p:pic>
      </p:grpSp>
      <p:pic>
        <p:nvPicPr>
          <p:cNvPr id="11" name="Picture 10" descr="dog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14450" y="3048000"/>
            <a:ext cx="2114550" cy="1295400"/>
          </a:xfrm>
          <a:prstGeom prst="rect">
            <a:avLst/>
          </a:prstGeom>
        </p:spPr>
      </p:pic>
      <p:pic>
        <p:nvPicPr>
          <p:cNvPr id="13" name="Picture 12" descr="taal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6800" y="4495800"/>
            <a:ext cx="2286000" cy="142875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648200" y="1676400"/>
            <a:ext cx="457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dirty="0" smtClean="0">
                <a:latin typeface="NikoshBAN" pitchFamily="2" charset="0"/>
                <a:cs typeface="NikoshBAN" pitchFamily="2" charset="0"/>
                <a:sym typeface="Wingdings"/>
              </a:rPr>
              <a:t>১</a:t>
            </a:r>
            <a:r>
              <a:rPr lang="en-US" sz="9600" dirty="0" smtClean="0">
                <a:latin typeface="NikoshBAN" pitchFamily="2" charset="0"/>
                <a:cs typeface="NikoshBAN" pitchFamily="2" charset="0"/>
                <a:sym typeface="Wingdings"/>
              </a:rPr>
              <a:t>২</a:t>
            </a:r>
          </a:p>
          <a:p>
            <a:r>
              <a:rPr lang="en-US" sz="9600" dirty="0" smtClean="0">
                <a:latin typeface="NikoshBAN" pitchFamily="2" charset="0"/>
                <a:cs typeface="NikoshBAN" pitchFamily="2" charset="0"/>
                <a:sym typeface="Wingdings"/>
              </a:rPr>
              <a:t>৩</a:t>
            </a:r>
            <a:endParaRPr lang="en-US" sz="9600" dirty="0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3048000" y="2819400"/>
            <a:ext cx="1828800" cy="990600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 flipH="1">
            <a:off x="3009900" y="3162300"/>
            <a:ext cx="2438400" cy="1447800"/>
          </a:xfrm>
          <a:prstGeom prst="straightConnector1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3429000" y="4267200"/>
            <a:ext cx="1676400" cy="838200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1219200"/>
            <a:ext cx="4724400" cy="347263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05000" y="4876800"/>
            <a:ext cx="4038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9600" dirty="0" smtClean="0">
                <a:latin typeface="NikoshBAN" pitchFamily="2" charset="0"/>
                <a:cs typeface="NikoshBAN" pitchFamily="2" charset="0"/>
                <a:sym typeface="Wingdings"/>
              </a:rPr>
              <a:t> ধন্যবাদ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710</TotalTime>
  <Words>119</Words>
  <Application>Microsoft Office PowerPoint</Application>
  <PresentationFormat>On-screen Show (4:3)</PresentationFormat>
  <Paragraphs>44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Calibri</vt:lpstr>
      <vt:lpstr>Constantia</vt:lpstr>
      <vt:lpstr>NikoshBAN</vt:lpstr>
      <vt:lpstr>NikoshLightBAN</vt:lpstr>
      <vt:lpstr>Wingdings</vt:lpstr>
      <vt:lpstr>Wingdings 2</vt:lpstr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PTI Sunamganj</dc:creator>
  <cp:lastModifiedBy>FLORA LIMITED</cp:lastModifiedBy>
  <cp:revision>119</cp:revision>
  <dcterms:created xsi:type="dcterms:W3CDTF">2006-08-16T00:00:00Z</dcterms:created>
  <dcterms:modified xsi:type="dcterms:W3CDTF">2020-09-18T10:02:21Z</dcterms:modified>
</cp:coreProperties>
</file>