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6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9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034C-14C1-43DF-A88B-F03019AF74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804A-76C7-47CC-84F7-043B49105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5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5" name="Snip Single Corner Rectangle 4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88657" y="1427761"/>
            <a:ext cx="4546121" cy="5292217"/>
            <a:chOff x="6288657" y="1427761"/>
            <a:chExt cx="4546121" cy="5292217"/>
          </a:xfrm>
        </p:grpSpPr>
        <p:sp>
          <p:nvSpPr>
            <p:cNvPr id="6" name="Oval 5"/>
            <p:cNvSpPr/>
            <p:nvPr/>
          </p:nvSpPr>
          <p:spPr>
            <a:xfrm>
              <a:off x="6288657" y="4254013"/>
              <a:ext cx="2644041" cy="2465965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6387">
              <a:off x="7617215" y="1427761"/>
              <a:ext cx="3217563" cy="427358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29040" y="3314862"/>
            <a:ext cx="4580627" cy="1991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0327" y="1576809"/>
            <a:ext cx="3596031" cy="67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শিক্ষার্থীবৃন্দ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3358" y="2002619"/>
            <a:ext cx="5191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93033" y="4614646"/>
            <a:ext cx="1889186" cy="1717143"/>
            <a:chOff x="1630392" y="4795800"/>
            <a:chExt cx="1889186" cy="1717143"/>
          </a:xfrm>
        </p:grpSpPr>
        <p:sp>
          <p:nvSpPr>
            <p:cNvPr id="10" name="Oval 9"/>
            <p:cNvSpPr/>
            <p:nvPr/>
          </p:nvSpPr>
          <p:spPr>
            <a:xfrm>
              <a:off x="1630392" y="4977442"/>
              <a:ext cx="1639019" cy="15355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14716" y="4795800"/>
              <a:ext cx="1204862" cy="1088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670846" y="1052637"/>
            <a:ext cx="5477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অপারেটিং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57" y="1789198"/>
            <a:ext cx="2197189" cy="21971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2651" y="3806562"/>
            <a:ext cx="20681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Windows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92" y="2163657"/>
            <a:ext cx="1448269" cy="14482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23432" y="3835235"/>
            <a:ext cx="1851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Android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7" y="2163657"/>
            <a:ext cx="1356147" cy="1605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28452" y="3769562"/>
            <a:ext cx="13548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Linux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40" y="2078839"/>
            <a:ext cx="1617903" cy="16179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15402" y="3786633"/>
            <a:ext cx="2060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iOS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/MAC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343840" y="1052637"/>
            <a:ext cx="6131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চল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এবার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শব্দসমূহ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যাকঃ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358" y="2471442"/>
            <a:ext cx="1667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রিস্টার্টঃ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4691" y="2471441"/>
            <a:ext cx="7417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বন্ধ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পুনরায়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3358" y="3058680"/>
            <a:ext cx="2634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২)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ইউএসবি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পোর্টঃ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7404" y="3096821"/>
            <a:ext cx="8044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পোর্টে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ড্রাইভ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ইউএসবি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ক্যাবল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মাথা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করানো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3358" y="3640402"/>
            <a:ext cx="21018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ড্রাইভঃ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72716" y="3645918"/>
            <a:ext cx="3978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মেমোরি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স্টোরেজ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3358" y="4251054"/>
            <a:ext cx="2488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শর্টকাটঃ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7404" y="4230742"/>
            <a:ext cx="61590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ফাইলগুলো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3358" y="4806899"/>
            <a:ext cx="1984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৫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হালনাগাদঃ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3149" y="4849492"/>
            <a:ext cx="6958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Update/Up-to-date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করাটাই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হালনাগাদ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3358" y="5448095"/>
            <a:ext cx="2948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৬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রেজিস্ট্রি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ক্লিনআপঃ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0365" y="5457727"/>
            <a:ext cx="5133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পরিষ্কার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343840" y="1052637"/>
            <a:ext cx="6131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চল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এবার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শব্দসমূহ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যাকঃ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7210" y="2417484"/>
            <a:ext cx="3100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৭)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টেম্পোরারি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ফাইলঃ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3607" y="2479038"/>
            <a:ext cx="68130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প্রত্যেকবার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8156" y="3024441"/>
            <a:ext cx="1795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হার্ডডিস্কঃ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8138" y="3074154"/>
            <a:ext cx="4073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মেমোরি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8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স্টোরেজ</a:t>
            </a:r>
            <a:r>
              <a:rPr lang="en-US" sz="28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8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3062" y="3623413"/>
            <a:ext cx="1779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ব্রাওজারঃ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7454" y="3646957"/>
            <a:ext cx="6569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7210" y="4897013"/>
            <a:ext cx="2911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১০)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ক্যাশ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মেমোরিঃ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2100" y="4873469"/>
            <a:ext cx="5702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ব্রাওজারের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মেমোরিকে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ক্যাশ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মেমোরি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3062" y="5434699"/>
            <a:ext cx="1737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কুকিজঃ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1953" y="5434699"/>
            <a:ext cx="3177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10355811" y="5021811"/>
            <a:ext cx="1869954" cy="1802424"/>
            <a:chOff x="2983401" y="4624753"/>
            <a:chExt cx="1869954" cy="1802424"/>
          </a:xfrm>
        </p:grpSpPr>
        <p:sp>
          <p:nvSpPr>
            <p:cNvPr id="20" name="Oval 19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22" y="4214453"/>
            <a:ext cx="2942235" cy="7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55276" y="964520"/>
            <a:ext cx="5155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6651" y="1890054"/>
            <a:ext cx="10190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অতিরিক্ত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সফট্ওয়্যার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ইনস্টল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কুকিজ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টেম্পোরারি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মুছে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দিলে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হার্ডডিস্কের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অনেকটা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পূর্ণ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স্লো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এক্ষেত্রে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2412" y="3721888"/>
            <a:ext cx="100190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হঠা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রিস্টার্ট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নেট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কানেকশন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দিলেই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কমান্ড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ছাড়াই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সাইটে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ঢুকে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ইউএসবি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পোর্টে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ড্রাইভ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করালে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শর্টকাট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ফাইলগুলো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এক্ষেত্রেও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55276" y="964520"/>
            <a:ext cx="5155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0884" y="1938789"/>
            <a:ext cx="2584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রাখবে</a:t>
            </a:r>
            <a:r>
              <a:rPr lang="en-US" sz="3200" dirty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. . .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3014" y="2583967"/>
            <a:ext cx="8802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মানে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সফট্ওয়্যার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ভিত্তিক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করব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3014" y="3115291"/>
            <a:ext cx="9485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তোমাকে</a:t>
            </a:r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যন্ত্রপাতি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বিশেষজ্ঞ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(Expert)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3014" y="3648056"/>
            <a:ext cx="93426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বেশিরভাগ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মানুষেরই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কাজটি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লাগে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কাজটি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খুবই</a:t>
            </a:r>
            <a:endParaRPr lang="en-US" sz="3200" dirty="0" smtClean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প্রতিদিন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হলেও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কিছুদিন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কাজটি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3014" y="4546740"/>
            <a:ext cx="8319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ব্রাওজারের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মেমোরিতে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কুকিজ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টেম্পোরারি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4617" y="5078064"/>
            <a:ext cx="8318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৫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প্রত্যেকবার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ব্যবহারে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টেম্পোরারি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55276" y="964520"/>
            <a:ext cx="5155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6580" y="1938789"/>
            <a:ext cx="2912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. . .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2652" y="2632909"/>
            <a:ext cx="73452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অপারেটিং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সিস্টেমটি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নিয়মিত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হালনাগাদ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5281" y="3217684"/>
            <a:ext cx="6865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মাঝে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মাঝে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রেজিস্ট্রি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ক্লিনআপ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5281" y="3789976"/>
            <a:ext cx="79111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সফট্ওয়্যারের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টেম্পোরারি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মুছে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5281" y="4352237"/>
            <a:ext cx="7298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ক্যাশ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মেমোরি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পরিষ্কার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16200000">
            <a:off x="10355811" y="5021811"/>
            <a:ext cx="1869954" cy="1802424"/>
            <a:chOff x="2983401" y="4624753"/>
            <a:chExt cx="1869954" cy="1802424"/>
          </a:xfrm>
        </p:grpSpPr>
        <p:sp>
          <p:nvSpPr>
            <p:cNvPr id="14" name="Oval 13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973367" y="964520"/>
            <a:ext cx="2919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9676" y="2551781"/>
            <a:ext cx="856676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স্লো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কারণগুলো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10355811" y="5021811"/>
            <a:ext cx="1869954" cy="1802424"/>
            <a:chOff x="2983401" y="4624753"/>
            <a:chExt cx="1869954" cy="1802424"/>
          </a:xfrm>
        </p:grpSpPr>
        <p:sp>
          <p:nvSpPr>
            <p:cNvPr id="9" name="Oval 8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312616">
            <a:off x="77977" y="4974393"/>
            <a:ext cx="1869954" cy="1802424"/>
            <a:chOff x="2983401" y="4624753"/>
            <a:chExt cx="1869954" cy="1802424"/>
          </a:xfrm>
        </p:grpSpPr>
        <p:sp>
          <p:nvSpPr>
            <p:cNvPr id="12" name="Oval 11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7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743010" y="954256"/>
            <a:ext cx="182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19" y="1897923"/>
            <a:ext cx="38427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কুকিজ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কোথায়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1774" y="2503035"/>
            <a:ext cx="8267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২)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কতদিন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ক্যাশ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মেমোরি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পরিষ্কার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একান্ত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3573" y="3174652"/>
            <a:ext cx="3783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২টি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ব্রাওজারের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0349" y="3882537"/>
            <a:ext cx="50898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২টি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অপারেটিং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312616">
            <a:off x="2372602" y="4974393"/>
            <a:ext cx="1869954" cy="1802424"/>
            <a:chOff x="2983401" y="4624753"/>
            <a:chExt cx="1869954" cy="1802424"/>
          </a:xfrm>
        </p:grpSpPr>
        <p:sp>
          <p:nvSpPr>
            <p:cNvPr id="19" name="Oval 18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2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64621" y="1182238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4896" y="2596205"/>
            <a:ext cx="6192722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26201" y="4987062"/>
            <a:ext cx="1869954" cy="1802424"/>
            <a:chOff x="2983401" y="4624753"/>
            <a:chExt cx="1869954" cy="1802424"/>
          </a:xfrm>
        </p:grpSpPr>
        <p:sp>
          <p:nvSpPr>
            <p:cNvPr id="8" name="Oval 7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3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604443" y="1290686"/>
            <a:ext cx="37048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পর্যন্তই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ভালো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4443" y="3257507"/>
            <a:ext cx="4038286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6201" y="4987062"/>
            <a:ext cx="1869954" cy="1802424"/>
            <a:chOff x="2983401" y="4624753"/>
            <a:chExt cx="1869954" cy="1802424"/>
          </a:xfrm>
        </p:grpSpPr>
        <p:sp>
          <p:nvSpPr>
            <p:cNvPr id="12" name="Oval 11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2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20547030">
            <a:off x="5307278" y="4290423"/>
            <a:ext cx="7556739" cy="42183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76835" y="1310268"/>
            <a:ext cx="2467155" cy="246930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10329" y="1037176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7332" y="920699"/>
            <a:ext cx="2969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1698084"/>
            <a:ext cx="3216053" cy="2147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8276" y="3830756"/>
            <a:ext cx="2696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সোহেল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রানা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6672" y="4337032"/>
            <a:ext cx="2236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6672" y="4638578"/>
            <a:ext cx="21050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মহারাজপুর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6672" y="4938492"/>
            <a:ext cx="2698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মহারাজপুর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চাঁপাইনবাবগঞ্জ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সদর</a:t>
            </a: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6672" y="5226524"/>
            <a:ext cx="1378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চাঁপাইনবাবগঞ্জ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6672" y="5693839"/>
            <a:ext cx="199605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মোবাইলঃ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01710968814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76" y="6009350"/>
            <a:ext cx="181001" cy="1810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68209" y="5880731"/>
            <a:ext cx="29194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sohelgpcc146@gmail.com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7332" y="1687795"/>
            <a:ext cx="6158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27332" y="2087905"/>
            <a:ext cx="6655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27332" y="2496771"/>
            <a:ext cx="6848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27332" y="2905637"/>
            <a:ext cx="4780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65752" y="1698160"/>
            <a:ext cx="13805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দশম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65752" y="2087905"/>
            <a:ext cx="2238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65752" y="2505527"/>
            <a:ext cx="7970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দ্বিতীয়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65752" y="2907199"/>
            <a:ext cx="21499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769713" y="964520"/>
            <a:ext cx="57711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মনোযোগ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পাচ্ছ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বলার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4764" y="5256840"/>
            <a:ext cx="558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১ম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25645" y="5256840"/>
            <a:ext cx="5597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42525" y="4672065"/>
            <a:ext cx="596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50" y="3053242"/>
            <a:ext cx="3106561" cy="2074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33" y="3530991"/>
            <a:ext cx="2424023" cy="11187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67" y="3074948"/>
            <a:ext cx="2736761" cy="20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ord 8"/>
          <p:cNvSpPr/>
          <p:nvPr/>
        </p:nvSpPr>
        <p:spPr>
          <a:xfrm rot="6043931">
            <a:off x="10188735" y="6011409"/>
            <a:ext cx="3092128" cy="2865381"/>
          </a:xfrm>
          <a:prstGeom prst="chord">
            <a:avLst>
              <a:gd name="adj1" fmla="val 3690302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5" name="Snip Single Corner Rectangle 4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198985" y="934883"/>
            <a:ext cx="7423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. . 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3101" y="2802845"/>
            <a:ext cx="7167348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(Computer Maintenance)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849551" y="934883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4826" y="1737139"/>
            <a:ext cx="428194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. . 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7147" y="2651666"/>
            <a:ext cx="59362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১)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বিস্তারিত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7147" y="3156965"/>
            <a:ext cx="50401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২)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অপারেটিং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(OS)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7147" y="3662264"/>
            <a:ext cx="6425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৩)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ল্যাপটপ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ট্যাব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ট্যাবলেট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ফ্যাবলেট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30392" y="4795800"/>
            <a:ext cx="1889186" cy="1717143"/>
            <a:chOff x="1630392" y="4795800"/>
            <a:chExt cx="1889186" cy="1717143"/>
          </a:xfrm>
        </p:grpSpPr>
        <p:sp>
          <p:nvSpPr>
            <p:cNvPr id="10" name="Oval 9"/>
            <p:cNvSpPr/>
            <p:nvPr/>
          </p:nvSpPr>
          <p:spPr>
            <a:xfrm>
              <a:off x="1630392" y="4977442"/>
              <a:ext cx="1639019" cy="15355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14716" y="4795800"/>
              <a:ext cx="1204862" cy="1088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2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611954" y="964520"/>
            <a:ext cx="78406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শুরুর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বিষয়গুলো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অবশ্যই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. . 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88510" y="6314535"/>
            <a:ext cx="915739" cy="457697"/>
            <a:chOff x="2983401" y="4624753"/>
            <a:chExt cx="1869954" cy="1802424"/>
          </a:xfrm>
        </p:grpSpPr>
        <p:sp>
          <p:nvSpPr>
            <p:cNvPr id="8" name="Oval 7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67809" y="1558279"/>
            <a:ext cx="372890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খাতা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নোট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6147" y="2294352"/>
            <a:ext cx="4424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১)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ডিভাইসের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6147" y="2864203"/>
            <a:ext cx="58993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২)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প্রসেসরের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ফাইভ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1834" y="3433394"/>
            <a:ext cx="34588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৩) Software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01642" y="4568494"/>
            <a:ext cx="940947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*</a:t>
            </a:r>
            <a:r>
              <a:rPr lang="en-US" sz="3200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200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শব্দঃ</a:t>
            </a:r>
            <a:r>
              <a:rPr lang="en-US" sz="3200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রিস্টার্ট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ইউএসবি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পোর্ট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ড্রাইভ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শর্টকাট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                     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হালনাগাদ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আপডেট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রেজিস্ট্রি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ক্লিনআপ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টেম্পোরারি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               </a:t>
            </a:r>
          </a:p>
          <a:p>
            <a:pPr algn="ctr"/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                     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হার্ডডিস্ক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ব্রাওজার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ক্যাশ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মেমোরি</a:t>
            </a:r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কুকিজ</a:t>
            </a:r>
            <a:r>
              <a:rPr lang="en-US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6147" y="3983719"/>
            <a:ext cx="5698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অপারেটিং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3" y="2454701"/>
            <a:ext cx="3092497" cy="1718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59" y="2486895"/>
            <a:ext cx="2657677" cy="1653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55" y="2486895"/>
            <a:ext cx="2308538" cy="1539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12" y="2562220"/>
            <a:ext cx="1708918" cy="12800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07974" y="4183569"/>
            <a:ext cx="2082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ল্যাপটপ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(Laptop)</a:t>
            </a:r>
            <a:endParaRPr lang="en-US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3059" y="4198269"/>
            <a:ext cx="3019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ট্যাব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ট্যাবলেট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(Tab/Tablet)</a:t>
            </a:r>
            <a:endParaRPr lang="en-US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24107" y="4172755"/>
            <a:ext cx="21595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(Mobile)</a:t>
            </a:r>
            <a:endParaRPr lang="en-US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83673" y="4140199"/>
            <a:ext cx="2233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ফ্যাবলেট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Phablet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02605" y="5713874"/>
            <a:ext cx="1562029" cy="1144125"/>
            <a:chOff x="2983401" y="4624753"/>
            <a:chExt cx="1869954" cy="1802424"/>
          </a:xfrm>
        </p:grpSpPr>
        <p:sp>
          <p:nvSpPr>
            <p:cNvPr id="16" name="Oval 15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13" y="4717643"/>
            <a:ext cx="2473423" cy="17675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04188" y="5370592"/>
            <a:ext cx="27126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(Computer)</a:t>
            </a:r>
            <a:endParaRPr lang="en-US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9715" y="1096493"/>
            <a:ext cx="6737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ডিভাইসের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নামঃ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807289" y="1106368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প্রসেসরের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নামঃ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8952" y="2009872"/>
            <a:ext cx="408316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থ্রি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(Core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i3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83401" y="4624753"/>
            <a:ext cx="1869954" cy="1802424"/>
            <a:chOff x="2983401" y="4624753"/>
            <a:chExt cx="1869954" cy="1802424"/>
          </a:xfrm>
        </p:grpSpPr>
        <p:sp>
          <p:nvSpPr>
            <p:cNvPr id="9" name="Oval 8"/>
            <p:cNvSpPr/>
            <p:nvPr/>
          </p:nvSpPr>
          <p:spPr>
            <a:xfrm>
              <a:off x="2983401" y="4897315"/>
              <a:ext cx="1597391" cy="15298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77993" y="4624753"/>
              <a:ext cx="1175362" cy="11078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38952" y="2459975"/>
            <a:ext cx="449193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(Core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i5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8952" y="3024925"/>
            <a:ext cx="570220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সেভেন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(Core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i7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8855" y="3747590"/>
            <a:ext cx="974657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রাখবে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143" y="441442"/>
            <a:ext cx="10979057" cy="523079"/>
            <a:chOff x="908143" y="441442"/>
            <a:chExt cx="10979057" cy="5230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43" y="441442"/>
              <a:ext cx="515215" cy="523079"/>
            </a:xfrm>
            <a:prstGeom prst="rect">
              <a:avLst/>
            </a:prstGeom>
          </p:spPr>
        </p:pic>
        <p:sp>
          <p:nvSpPr>
            <p:cNvPr id="4" name="Snip Single Corner Rectangle 3"/>
            <p:cNvSpPr/>
            <p:nvPr/>
          </p:nvSpPr>
          <p:spPr>
            <a:xfrm>
              <a:off x="1423358" y="492381"/>
              <a:ext cx="10463842" cy="421200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935534" y="1106368"/>
            <a:ext cx="6345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সফট্ওয়্যার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Software)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8692" y="2222485"/>
            <a:ext cx="8058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সংজ্ঞাঃ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 সফট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্ওয়্যার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একটি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কম্পিউটার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. . .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3416" y="3166984"/>
            <a:ext cx="871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মাইক্রোসফট্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অফিস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ক্যালকুলেটর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রিসাইকেল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93033" y="4614646"/>
            <a:ext cx="1889186" cy="1717143"/>
            <a:chOff x="1630392" y="4795800"/>
            <a:chExt cx="1889186" cy="1717143"/>
          </a:xfrm>
        </p:grpSpPr>
        <p:sp>
          <p:nvSpPr>
            <p:cNvPr id="10" name="Oval 9"/>
            <p:cNvSpPr/>
            <p:nvPr/>
          </p:nvSpPr>
          <p:spPr>
            <a:xfrm>
              <a:off x="1630392" y="4977442"/>
              <a:ext cx="1639019" cy="15355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14716" y="4795800"/>
              <a:ext cx="1204862" cy="1088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99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717</Words>
  <Application>Microsoft Office PowerPoint</Application>
  <PresentationFormat>Widescreen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Mahidur Rahman</dc:creator>
  <cp:lastModifiedBy>Mahidur Rahman</cp:lastModifiedBy>
  <cp:revision>259</cp:revision>
  <dcterms:created xsi:type="dcterms:W3CDTF">2020-09-15T08:24:16Z</dcterms:created>
  <dcterms:modified xsi:type="dcterms:W3CDTF">2020-09-17T19:32:05Z</dcterms:modified>
</cp:coreProperties>
</file>