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1" r:id="rId15"/>
    <p:sldId id="270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5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1143000"/>
            <a:ext cx="1752600" cy="5334000"/>
            <a:chOff x="685800" y="609600"/>
            <a:chExt cx="1752600" cy="5334000"/>
          </a:xfrm>
        </p:grpSpPr>
        <p:sp>
          <p:nvSpPr>
            <p:cNvPr id="4" name="Rectangle 3"/>
            <p:cNvSpPr/>
            <p:nvPr/>
          </p:nvSpPr>
          <p:spPr>
            <a:xfrm>
              <a:off x="685800" y="24384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 ঘোষনা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15240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609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শুভেচ্ছা বিনিময়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3528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শিখনফল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42672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প্রথম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181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 আলোচনা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1143000"/>
            <a:ext cx="1752600" cy="5334000"/>
            <a:chOff x="6858000" y="609600"/>
            <a:chExt cx="1752600" cy="5334000"/>
          </a:xfrm>
        </p:grpSpPr>
        <p:sp>
          <p:nvSpPr>
            <p:cNvPr id="10" name="Rectangle 9"/>
            <p:cNvSpPr/>
            <p:nvPr/>
          </p:nvSpPr>
          <p:spPr>
            <a:xfrm>
              <a:off x="6858000" y="609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একক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5240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24384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দলীয় কাজ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33528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42672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বাড়ীর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0" y="5181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ধন্যবাদ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43200" y="76200"/>
            <a:ext cx="36576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সূচিপত্র  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1" descr="C:\Users\Susmita\Desktop\New folder\884bd9ea650c4d226d150027e51c48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1"/>
            <a:ext cx="434339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ভয়েস ব্যান্ড --- </a:t>
            </a:r>
          </a:p>
        </p:txBody>
      </p:sp>
      <p:pic>
        <p:nvPicPr>
          <p:cNvPr id="22530" name="Picture 2" descr="C:\Users\Susmita\Desktop\New folder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819526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441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ভয়েস ব্যান্ডের গতি সাধারনত ৯৬০০ 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bps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 হয়ে থাকে। এই ব্যান্ড সাধারনত টেলিফোনে বেশি ব্যবহৃত হয়ে থাকে। </a:t>
            </a:r>
          </a:p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টেলিফোন লাইনে এ ব্যান্ডে প্রায় ৩০০ থেকে ৩৪০০ হার্টজ ফ্রিক্যুয়েন্সিতে তথ্য স্থানান্তর করা যায়।</a:t>
            </a:r>
          </a:p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যেমন- কম্পিউটার থেকে প্রিন্টারে, কীবোর্ড থেকে কম্পিউটারে, কার্ড রিডার থেকে কম্পিউটারে ডেটা স্থানান্তরের ক্ষেত্রে ভয়েস ব্যান্ড ব্যবহার করা হয়ে থাকে।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ব্রড ব্যান্ড --- </a:t>
            </a:r>
            <a:endPara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C:\Users\Susmita\Desktop\New folder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4145844" cy="2743200"/>
          </a:xfrm>
          <a:prstGeom prst="rect">
            <a:avLst/>
          </a:prstGeom>
          <a:noFill/>
        </p:spPr>
      </p:pic>
      <p:pic>
        <p:nvPicPr>
          <p:cNvPr id="23555" name="Picture 3" descr="C:\Users\Susmita\Desktop\New folder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083987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313795"/>
            <a:ext cx="426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উচ্চ গতি সম্পন্ন ডেটা স্থানান্তর প্রক্রিয়ায় ব্রড ব্যান্ড ব্যবহার করা হয়ে থাকে। </a:t>
            </a:r>
          </a:p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ব্রড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ব্যান্ডে বিস্তৃত ব্যান্ড উইডথ এবং অধিক তথ্য বহনের ক্ষমতা থাকে। এ ব্যান্ডের গতি </a:t>
            </a:r>
            <a:r>
              <a:rPr lang="en-US" sz="2800" b="1" dirty="0" smtClean="0">
                <a:solidFill>
                  <a:srgbClr val="7030A0"/>
                </a:solidFill>
                <a:cs typeface="NikoshBAN" pitchFamily="2" charset="0"/>
              </a:rPr>
              <a:t>1 mbps </a:t>
            </a:r>
            <a:r>
              <a:rPr lang="bn-IN" sz="2800" b="1" dirty="0" smtClean="0">
                <a:solidFill>
                  <a:srgbClr val="7030A0"/>
                </a:solidFill>
                <a:cs typeface="NikoshBAN" pitchFamily="2" charset="0"/>
              </a:rPr>
              <a:t>বা এর চেয়ে বেশি হয়ে থাকে।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যেমন- ডি এস এল, রেডিও লিঙ্ক, অপটিক্যাল ফাইবার, মাইক্রোওয়েভ, স্যাটেলাইট ইত্যাদি।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004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bsaefiling.fincen.treas.gov/images/individ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0614" y="2249269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 ট্রান্সমিশনে ব্যান্ডউইডথ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956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ব্যান্ডউইডথ এর শ্রেণী বিভাগ লিখ ।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 descr="C:\Users\Susmita\Desktop\New folder\illustration-pair-little-girls-coloring-kinder-garden-color-stylized-young-team-work-activity-97813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4343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কোন ডিভাইসের ক্ষেত্রে কোন ব্যান্ড ব্যবহৃত হয় – ব্যাখ্যা কর।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টেলিফোন, টেলিগ্রাফ, পেজার, ব্লুটুথ, স্যাটেলাইট, রেডিও লিঙ্ক।  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Startup Team Stock Vectors, Images &amp; Vector Art | Shutterstock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1892498" y="2947439"/>
            <a:ext cx="5041702" cy="330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4951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কি কি শিখলাম---------- </a:t>
            </a:r>
            <a:r>
              <a:rPr lang="pt-BR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352800" y="3810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মূল্যায়ন </a:t>
            </a:r>
            <a:r>
              <a:rPr lang="pt-BR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1" y="2743200"/>
            <a:ext cx="3505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bps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DSL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কি?  </a:t>
            </a:r>
          </a:p>
          <a:p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 descr="Evaluation Cartoons and Comics - funny pictures from Cartoon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057400"/>
            <a:ext cx="5181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77405"/>
            <a:ext cx="3505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বাসা বাড়ি বা ব্যবসা প্রতিষ্ঠানে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DSL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ব্রড ব্যান্ড কানেকশন এর ভূমিকা লিখ ।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Picture Of Beautiful Village House With Garden Stock Photo, Picture And  Royalty Free Image. Image 4219897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805274"/>
            <a:ext cx="4953000" cy="41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ank You Flowers (Gloucester) | The Flower Sh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5715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Susmita\Desktop\New folde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4102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2133600" y="381000"/>
            <a:ext cx="47788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Welcome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ICT Class for HSC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24400" y="1219200"/>
            <a:ext cx="4114800" cy="4832092"/>
            <a:chOff x="4724400" y="1219200"/>
            <a:chExt cx="4114800" cy="4832092"/>
          </a:xfrm>
        </p:grpSpPr>
        <p:sp>
          <p:nvSpPr>
            <p:cNvPr id="23" name="Rectangle 22"/>
            <p:cNvSpPr/>
            <p:nvPr/>
          </p:nvSpPr>
          <p:spPr>
            <a:xfrm>
              <a:off x="5562600" y="1295400"/>
              <a:ext cx="20489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1219200"/>
              <a:ext cx="4114800" cy="4832092"/>
            </a:xfrm>
            <a:prstGeom prst="rect">
              <a:avLst/>
            </a:prstGeom>
            <a:ln w="38100">
              <a:solidFill>
                <a:srgbClr val="4E123E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শ্রেণীঃ </a:t>
              </a:r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একাদশ-দ্বাদশ</a:t>
              </a:r>
              <a:endPara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 তথ্য ও যোগাযোগ প্রযুক্তি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endPara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ডেটা কমিউনিশন ও কম্পিউটার নেটওয়ার্কিং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5" name="Picture 24" descr="ict book question – opticsprintsnsigns"/>
            <p:cNvPicPr/>
            <p:nvPr/>
          </p:nvPicPr>
          <p:blipFill>
            <a:blip r:embed="rId2"/>
            <a:srcRect r="50000" b="-128"/>
            <a:stretch>
              <a:fillRect/>
            </a:stretch>
          </p:blipFill>
          <p:spPr bwMode="auto">
            <a:xfrm>
              <a:off x="6172200" y="1981200"/>
              <a:ext cx="1295400" cy="19812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sp>
        <p:nvSpPr>
          <p:cNvPr id="26" name="Rectangle 25"/>
          <p:cNvSpPr/>
          <p:nvPr/>
        </p:nvSpPr>
        <p:spPr>
          <a:xfrm>
            <a:off x="3869393" y="228600"/>
            <a:ext cx="1540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4E123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157" y="1219200"/>
            <a:ext cx="4343400" cy="4876800"/>
            <a:chOff x="192157" y="1219200"/>
            <a:chExt cx="4343400" cy="4876800"/>
          </a:xfrm>
        </p:grpSpPr>
        <p:grpSp>
          <p:nvGrpSpPr>
            <p:cNvPr id="19" name="Group 22"/>
            <p:cNvGrpSpPr/>
            <p:nvPr/>
          </p:nvGrpSpPr>
          <p:grpSpPr>
            <a:xfrm>
              <a:off x="192157" y="1219200"/>
              <a:ext cx="4343400" cy="4876800"/>
              <a:chOff x="192157" y="1219200"/>
              <a:chExt cx="4343400" cy="4876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92157" y="1219200"/>
                <a:ext cx="4343400" cy="4876800"/>
              </a:xfrm>
              <a:prstGeom prst="rect">
                <a:avLst/>
              </a:prstGeom>
              <a:noFill/>
              <a:ln w="28575" cap="flat" cmpd="sng" algn="ctr">
                <a:solidFill>
                  <a:srgbClr val="4E123E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n-I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400" kern="0" dirty="0" smtClean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000" b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4000" b="1" kern="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সুস্‌মিতা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রায়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প্রভাষক,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তথ্য ও যোগাযোগ প্রযুক্তি</a:t>
                </a: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চিরিরবন্দর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সরকারি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কলেজ,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দিনাজপুর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47476" y="1219200"/>
                <a:ext cx="2457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049" name="Picture 1" descr="E:\MULTIMIDIA CONTENT\Complete Presetatio for Teacher.gov.bd\Susmita photos pp\Susmita (10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1828800"/>
              <a:ext cx="1634408" cy="19240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BANDWIDTH OF SIGNAL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Susmita\Desktop\New folder\maxresdefault.jpg"/>
          <p:cNvPicPr>
            <a:picLocks noChangeAspect="1" noChangeArrowheads="1"/>
          </p:cNvPicPr>
          <p:nvPr/>
        </p:nvPicPr>
        <p:blipFill>
          <a:blip r:embed="rId2"/>
          <a:srcRect r="1351" b="27928"/>
          <a:stretch>
            <a:fillRect/>
          </a:stretch>
        </p:blipFill>
        <p:spPr bwMode="auto">
          <a:xfrm rot="20460883">
            <a:off x="685800" y="1751391"/>
            <a:ext cx="3200400" cy="2286000"/>
          </a:xfrm>
          <a:prstGeom prst="rect">
            <a:avLst/>
          </a:prstGeom>
          <a:noFill/>
        </p:spPr>
      </p:pic>
      <p:pic>
        <p:nvPicPr>
          <p:cNvPr id="7" name="Picture 6" descr="C:\Users\Susmita\Desktop\New folder\1_OjTUFSVN3v5C-lYiwS8QUQ.jpeg"/>
          <p:cNvPicPr/>
          <p:nvPr/>
        </p:nvPicPr>
        <p:blipFill>
          <a:blip r:embed="rId3" cstate="print"/>
          <a:srcRect l="10765" b="4242"/>
          <a:stretch>
            <a:fillRect/>
          </a:stretch>
        </p:blipFill>
        <p:spPr bwMode="auto">
          <a:xfrm rot="20401381">
            <a:off x="2663573" y="4045975"/>
            <a:ext cx="3222218" cy="2331752"/>
          </a:xfrm>
          <a:prstGeom prst="rect">
            <a:avLst/>
          </a:prstGeom>
          <a:noFill/>
        </p:spPr>
      </p:pic>
      <p:pic>
        <p:nvPicPr>
          <p:cNvPr id="8" name="Picture 2" descr="http://www.virhistory.com/navy/commsta/pr/pr-rb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61784">
            <a:off x="5182279" y="948517"/>
            <a:ext cx="3210056" cy="23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3363" y="228600"/>
            <a:ext cx="2090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4000" dirty="0">
              <a:solidFill>
                <a:srgbClr val="4E123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066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আলোচ্য বিষয়-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ব্যান্ডউইথ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6" descr="Manufacturing Internet Bandwidth — Caribbean Network Operators Group"/>
          <p:cNvPicPr>
            <a:picLocks noChangeAspect="1" noChangeArrowheads="1"/>
          </p:cNvPicPr>
          <p:nvPr/>
        </p:nvPicPr>
        <p:blipFill>
          <a:blip r:embed="rId2"/>
          <a:srcRect t="11429" b="3690"/>
          <a:stretch>
            <a:fillRect/>
          </a:stretch>
        </p:blipFill>
        <p:spPr bwMode="auto">
          <a:xfrm>
            <a:off x="304800" y="1676400"/>
            <a:ext cx="6019800" cy="4732020"/>
          </a:xfrm>
          <a:prstGeom prst="rect">
            <a:avLst/>
          </a:prstGeom>
          <a:noFill/>
        </p:spPr>
      </p:pic>
      <p:pic>
        <p:nvPicPr>
          <p:cNvPr id="6" name="Picture 2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51964"/>
            <a:ext cx="1806235" cy="36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49257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 ট্রান্সমিশনে ব্যান্ডউইডথ কি তা ব্যাখ্যা করতে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পারবে; </a:t>
            </a: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কমিউনিকেশন গতির শ্রেণী বিভাগ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</p:txBody>
      </p:sp>
      <p:pic>
        <p:nvPicPr>
          <p:cNvPr id="18434" name="Picture 2" descr="C:\Users\Susmita\Desktop\New folder\modern-internet-technology-realistic-site-with-information-about-high-speed-5g-standard-data-communication_1284-31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81200"/>
            <a:ext cx="42767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3048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ব্যান্ড ঊইডথ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143000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নিদিষ্ট পরিমান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bps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 ডেটা ট্রান্সমিশনের গতির একক হিসেবে চিহ্নিত হয় তখন সেটিকে ব্যান্ড ঊইডথ বলে।  ডেটা ট্রান্সমিশন স্পিড এর একককে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bps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bit per second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প্রকাশ করা হয়। </a:t>
            </a: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অর্থাৎ প্রতি সেকেন্ডে যে পরিমান ডেটা বিট স্থানান্তরিত হয় তার পরিমানকে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bps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Susmita\Desktop\New folder\data-communication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40385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 ট্রান্সফার গতির উপর ভিত্তি করে কমিউনিকেশন গতিকে ৩ ভাগে ভাগ করা হয়।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ব্যান্ড ঊইডথ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190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ন্যারো ব্যান্ড </a:t>
            </a: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ভয়েস ব্যান্ড </a:t>
            </a: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ব্রড ব্যান্ড 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Susmita\Desktop\New fold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5562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ন্যারো ব্যান্ড --- </a:t>
            </a:r>
          </a:p>
        </p:txBody>
      </p:sp>
      <p:pic>
        <p:nvPicPr>
          <p:cNvPr id="21506" name="Picture 2" descr="C:\Users\Susmita\Desktop\New folder\Broadband-vs-Narrowb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14400"/>
            <a:ext cx="3962400" cy="518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441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ন্যারো ব্যান্ড সাধারনত ৪৫ থেকে ৩০০ 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bps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 থাকে। এই ব্যান্ড ধীরগতিসম্পন্ন ডেটা ট্রান্সমিশন এর ক্ষেত্রে ব্যবহার করা হয়। </a:t>
            </a:r>
          </a:p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টেলিফোনির ক্ষেত্রে ন্যারো ব্যান্ড ৩০০ থেকে ৩৪০০ হার্টজ ফ্রিক্যুয়েন্সি প্রদান করে থাকে। একে সাব ভয়েস ব্যান্ডও বলা হয়। </a:t>
            </a:r>
          </a:p>
          <a:p>
            <a:pPr algn="just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যেমন- টেলিগ্রাফ, ওয়াকি-টকি, ব্লুটুথ, জিগবি, টুওয়ে রেডিও, পেজার, মোবাইল রেডিও ইত্যাদি।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426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Susmita</dc:creator>
  <cp:lastModifiedBy>Susmita</cp:lastModifiedBy>
  <cp:revision>31</cp:revision>
  <dcterms:created xsi:type="dcterms:W3CDTF">2006-08-16T00:00:00Z</dcterms:created>
  <dcterms:modified xsi:type="dcterms:W3CDTF">2020-09-18T18:48:10Z</dcterms:modified>
</cp:coreProperties>
</file>