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71" r:id="rId5"/>
    <p:sldId id="267" r:id="rId6"/>
    <p:sldId id="268" r:id="rId7"/>
    <p:sldId id="269" r:id="rId8"/>
    <p:sldId id="272" r:id="rId9"/>
    <p:sldId id="273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19-Sep-20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057399"/>
          </a:xfrm>
        </p:spPr>
        <p:txBody>
          <a:bodyPr/>
          <a:lstStyle/>
          <a:p>
            <a:r>
              <a:rPr lang="en-US" dirty="0" smtClean="0"/>
              <a:t>WELCOME TO </a:t>
            </a:r>
            <a:r>
              <a:rPr lang="en-US" smtClean="0"/>
              <a:t>ENGLISH </a:t>
            </a: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PAPER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010400" cy="281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5v45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717743"/>
            <a:ext cx="6400800" cy="4902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TANKS</a:t>
            </a:r>
          </a:p>
          <a:p>
            <a:r>
              <a:rPr lang="en-US" dirty="0" smtClean="0"/>
              <a:t> FOR</a:t>
            </a:r>
          </a:p>
          <a:p>
            <a:r>
              <a:rPr lang="en-US" dirty="0" smtClean="0"/>
              <a:t> PARTICIPIATING</a:t>
            </a:r>
          </a:p>
          <a:p>
            <a:r>
              <a:rPr lang="en-US" dirty="0" smtClean="0"/>
              <a:t> US.</a:t>
            </a:r>
            <a:endParaRPr lang="en-US" dirty="0"/>
          </a:p>
        </p:txBody>
      </p:sp>
      <p:pic>
        <p:nvPicPr>
          <p:cNvPr id="4" name="Picture 3" descr="OIPGN44P62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666020"/>
            <a:ext cx="5410200" cy="49727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YOU……</a:t>
            </a:r>
            <a:endParaRPr lang="en-US" dirty="0"/>
          </a:p>
        </p:txBody>
      </p:sp>
      <p:pic>
        <p:nvPicPr>
          <p:cNvPr id="4" name="Picture 3" descr="OIP25PE6X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1881187"/>
            <a:ext cx="4514850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IDENTY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BENOY BHUSHAN SINGHA</a:t>
            </a:r>
            <a:br>
              <a:rPr lang="en-US" dirty="0" smtClean="0"/>
            </a:br>
            <a:r>
              <a:rPr lang="en-US" dirty="0" smtClean="0"/>
              <a:t>ASSIT. TEACHER ENGLISH</a:t>
            </a:r>
            <a:br>
              <a:rPr lang="en-US" dirty="0" smtClean="0"/>
            </a:br>
            <a:r>
              <a:rPr lang="en-US" dirty="0" smtClean="0"/>
              <a:t>CELL NO:-01741-337217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SANNYASI SECONDARY GIRLS SCHOOL, MORRELGONJ,BAGERHAT</a:t>
            </a:r>
            <a:endParaRPr lang="en-US" dirty="0"/>
          </a:p>
        </p:txBody>
      </p:sp>
      <p:pic>
        <p:nvPicPr>
          <p:cNvPr id="6" name="Picture 5" descr="109817471_2696245140702316_3956976472606477687_n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295400"/>
            <a:ext cx="2162175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CONJUGATION</a:t>
            </a:r>
          </a:p>
          <a:p>
            <a:r>
              <a:rPr lang="en-US" dirty="0" smtClean="0"/>
              <a:t> OF</a:t>
            </a:r>
          </a:p>
          <a:p>
            <a:r>
              <a:rPr lang="en-US" dirty="0" smtClean="0"/>
              <a:t> VERB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AN ACTIVITY OF VERB</a:t>
            </a:r>
            <a:endParaRPr lang="en-US" dirty="0"/>
          </a:p>
        </p:txBody>
      </p:sp>
      <p:pic>
        <p:nvPicPr>
          <p:cNvPr id="4" name="Picture 3" descr="OIP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1447800"/>
            <a:ext cx="4517448" cy="2819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COMPLETING THE LESSON THE SS WILL BE ABLE TO…...</a:t>
            </a:r>
          </a:p>
          <a:p>
            <a:endParaRPr lang="en-US" dirty="0" smtClean="0"/>
          </a:p>
          <a:p>
            <a:r>
              <a:rPr lang="en-US" dirty="0" smtClean="0"/>
              <a:t>KNOW THE FORMATION OF  VERB.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KNOW THE THREE CHANGE OF VERB</a:t>
            </a:r>
          </a:p>
          <a:p>
            <a:endParaRPr lang="en-US" dirty="0" smtClean="0"/>
          </a:p>
          <a:p>
            <a:r>
              <a:rPr lang="en-US" dirty="0" smtClean="0"/>
              <a:t>REACEIVE FULL CLARAFICATION OF VERB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  --  PAST  --  PAST  PARTICIPLE</a:t>
            </a:r>
          </a:p>
          <a:p>
            <a:r>
              <a:rPr lang="en-US" dirty="0" smtClean="0"/>
              <a:t>BREAK  --  BROKE  --  BROKEN</a:t>
            </a:r>
          </a:p>
          <a:p>
            <a:r>
              <a:rPr lang="en-US" dirty="0" smtClean="0"/>
              <a:t>DRINK  --DRANK  --  DRUNK</a:t>
            </a:r>
          </a:p>
          <a:p>
            <a:r>
              <a:rPr lang="en-US" dirty="0" smtClean="0"/>
              <a:t>EAT   --  ATE  --  EATEN</a:t>
            </a:r>
          </a:p>
          <a:p>
            <a:r>
              <a:rPr lang="en-US" dirty="0" smtClean="0"/>
              <a:t> COME—CAME-- COME</a:t>
            </a:r>
          </a:p>
          <a:p>
            <a:r>
              <a:rPr lang="en-US" dirty="0" smtClean="0"/>
              <a:t> GO   --WENT    --GONE</a:t>
            </a:r>
          </a:p>
          <a:p>
            <a:r>
              <a:rPr lang="en-US" dirty="0" smtClean="0"/>
              <a:t>FIGHT --  FOUGHT  --  FOUGHT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CALL----CALLED---CALLED</a:t>
            </a:r>
          </a:p>
          <a:p>
            <a:r>
              <a:rPr lang="en-US" dirty="0" smtClean="0"/>
              <a:t>AGREE----AGREED-----AGREED</a:t>
            </a:r>
          </a:p>
          <a:p>
            <a:r>
              <a:rPr lang="en-US" dirty="0" smtClean="0"/>
              <a:t>BOIL-----BOILED---BOILED</a:t>
            </a:r>
          </a:p>
          <a:p>
            <a:r>
              <a:rPr lang="en-US" dirty="0" smtClean="0"/>
              <a:t>CARRY----CARRIED----CARRIED</a:t>
            </a:r>
          </a:p>
          <a:p>
            <a:r>
              <a:rPr lang="en-US" dirty="0" smtClean="0"/>
              <a:t>WEEP---WEPT---WEPT</a:t>
            </a:r>
          </a:p>
          <a:p>
            <a:r>
              <a:rPr lang="en-US" dirty="0" smtClean="0"/>
              <a:t>SMELL---SMELT---SMELT</a:t>
            </a:r>
          </a:p>
          <a:p>
            <a:r>
              <a:rPr lang="en-US" dirty="0" smtClean="0"/>
              <a:t>TEACH---TAUGHT--TAUGHT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FORMATION OF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PRESENE----PAST---PAST PARTICIPLE</a:t>
            </a:r>
          </a:p>
          <a:p>
            <a:r>
              <a:rPr lang="en-US" dirty="0" smtClean="0"/>
              <a:t>PUT---PUT----PUT</a:t>
            </a:r>
          </a:p>
          <a:p>
            <a:r>
              <a:rPr lang="en-US" dirty="0" smtClean="0"/>
              <a:t>CUT----CUT----CUT</a:t>
            </a:r>
          </a:p>
          <a:p>
            <a:r>
              <a:rPr lang="en-US" dirty="0" smtClean="0"/>
              <a:t>SET----SET----SET</a:t>
            </a:r>
          </a:p>
          <a:p>
            <a:r>
              <a:rPr lang="en-US" dirty="0" smtClean="0"/>
              <a:t>LET----LET-----LET</a:t>
            </a:r>
          </a:p>
          <a:p>
            <a:r>
              <a:rPr lang="en-US" dirty="0" smtClean="0"/>
              <a:t>HIT----HIT---HIT</a:t>
            </a:r>
          </a:p>
          <a:p>
            <a:r>
              <a:rPr lang="en-US" dirty="0" smtClean="0"/>
              <a:t>RID----RID---RID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Practise</a:t>
            </a:r>
            <a:r>
              <a:rPr lang="en-US" dirty="0" smtClean="0"/>
              <a:t> exercise on your text book.</a:t>
            </a:r>
            <a:endParaRPr lang="en-US" dirty="0"/>
          </a:p>
        </p:txBody>
      </p:sp>
      <p:pic>
        <p:nvPicPr>
          <p:cNvPr id="6" name="Picture 5" descr="OIPXN4SCTQ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91" y="2590800"/>
            <a:ext cx="6922957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0092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190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WELCOME TO ENGLISH 2ND PAPER CLASS</vt:lpstr>
      <vt:lpstr>TEACHER IDENTY</vt:lpstr>
      <vt:lpstr>Lesson title</vt:lpstr>
      <vt:lpstr>Learning outcome</vt:lpstr>
      <vt:lpstr>STRONG VERB</vt:lpstr>
      <vt:lpstr>WEAK VERB</vt:lpstr>
      <vt:lpstr>SAME FORMATION OF VERB</vt:lpstr>
      <vt:lpstr>Home work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 CLASS</dc:title>
  <dc:creator>NIPA</dc:creator>
  <cp:lastModifiedBy>NIPA</cp:lastModifiedBy>
  <cp:revision>43</cp:revision>
  <dcterms:created xsi:type="dcterms:W3CDTF">2006-08-16T00:00:00Z</dcterms:created>
  <dcterms:modified xsi:type="dcterms:W3CDTF">2020-09-19T12:09:31Z</dcterms:modified>
</cp:coreProperties>
</file>