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3" r:id="rId2"/>
    <p:sldId id="257" r:id="rId3"/>
    <p:sldId id="258" r:id="rId4"/>
    <p:sldId id="271" r:id="rId5"/>
    <p:sldId id="260" r:id="rId6"/>
    <p:sldId id="261" r:id="rId7"/>
    <p:sldId id="277" r:id="rId8"/>
    <p:sldId id="262" r:id="rId9"/>
    <p:sldId id="263" r:id="rId10"/>
    <p:sldId id="272" r:id="rId11"/>
    <p:sldId id="274" r:id="rId12"/>
    <p:sldId id="265" r:id="rId13"/>
    <p:sldId id="269" r:id="rId14"/>
    <p:sldId id="276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 varScale="1">
        <p:scale>
          <a:sx n="81" d="100"/>
          <a:sy n="81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C6E77-A220-4379-864E-CDCC209E51D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0741-70AB-469E-929E-82A5316C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0741-70AB-469E-929E-82A5316CF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0" y="0"/>
            <a:ext cx="9144000" cy="1600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 কাজ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>
            <a:normAutofit/>
          </a:bodyPr>
          <a:lstStyle/>
          <a:p>
            <a:endParaRPr lang="bn-BD" sz="36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দৈনন্দিন জীবনে ইন্টারনেটের  কয়েকটি ব্যবহার লিখ 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ইন্টারনেট ব্যবহারকারী একজন মানুষ তার সারাদিনে বিভিন্ন কাজের ক্ষেত্রে কিভাবে ইন্টারনেট ব্যবহার করতে পারে তা  লিখ ।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n-BD" sz="44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ই –বুক কি?</a:t>
            </a:r>
          </a:p>
          <a:p>
            <a:pPr algn="just"/>
            <a:r>
              <a:rPr lang="bn-BD" sz="44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ইন্টারনেট  কি ?</a:t>
            </a:r>
          </a:p>
          <a:p>
            <a:pPr algn="just"/>
            <a:r>
              <a:rPr lang="bn-BD" sz="44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দৈনন্দিন  জীবনে  কোনটির ব্যবহার দিন দিন বেড়ে চলছে ।</a:t>
            </a:r>
          </a:p>
          <a:p>
            <a:pPr algn="just"/>
            <a:r>
              <a:rPr lang="bn-BD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গাড়িতে পথ দেখানোর জন্য কোনটি ব্যবহ্রত হয়</a:t>
            </a:r>
            <a:r>
              <a:rPr lang="bn-BD" sz="36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দৈনন্দিন জীবনে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 কোন কোন ক্ষেত্রে ইন্টারনেট ব্যবহার করতে পারি তা লিখে নিয়ে আসবে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914400" y="609600"/>
            <a:ext cx="7086600" cy="5638800"/>
          </a:xfrm>
          <a:prstGeom prst="sun">
            <a:avLst/>
          </a:prstGeom>
          <a:solidFill>
            <a:srgbClr val="7030A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"/>
            <a:ext cx="7010400" cy="5867400"/>
          </a:xfrm>
          <a:prstGeom prst="donut">
            <a:avLst/>
          </a:prstGeom>
          <a:ln w="76200">
            <a:solidFill>
              <a:srgbClr val="003300"/>
            </a:solidFill>
          </a:ln>
        </p:spPr>
      </p:pic>
      <p:pic>
        <p:nvPicPr>
          <p:cNvPr id="7" name="Picture 6" descr="flowe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563">
            <a:off x="2286000" y="1447800"/>
            <a:ext cx="4724400" cy="3810000"/>
          </a:xfrm>
          <a:prstGeom prst="ellipse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340"/>
            <a:ext cx="8229600" cy="1143000"/>
          </a:xfrm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5"/>
          </a:lnRef>
          <a:fillRef idx="1002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3447" y="2678112"/>
            <a:ext cx="4344988" cy="39512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আব্দুল মোমিন আকন্দ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আলহাজ সিদ্দিক উচ্চ  বিদ্যালয়</a:t>
            </a:r>
          </a:p>
          <a:p>
            <a:pPr marL="0" indent="0">
              <a:buNone/>
            </a:pPr>
            <a:r>
              <a:rPr lang="bn-BD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বেলকুচি, সিরাজগঞ্জ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abdulmomincomt@gmail.com</a:t>
            </a:r>
            <a:endParaRPr lang="en-US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667000"/>
            <a:ext cx="4724400" cy="39512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৮ম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তথ্য ও যোগাযোগ প্রযুক্তি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৫ম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0400" y="3200400"/>
            <a:ext cx="1219198" cy="17348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3733800" cy="2209800"/>
          </a:xfrm>
          <a:prstGeom prst="rect">
            <a:avLst/>
          </a:prstGeom>
        </p:spPr>
      </p:pic>
      <p:pic>
        <p:nvPicPr>
          <p:cNvPr id="4" name="Picture 3" descr="gipi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"/>
            <a:ext cx="3962401" cy="2209800"/>
          </a:xfrm>
          <a:prstGeom prst="rect">
            <a:avLst/>
          </a:prstGeom>
        </p:spPr>
      </p:pic>
      <p:pic>
        <p:nvPicPr>
          <p:cNvPr id="5" name="Picture 4" descr="fa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57600"/>
            <a:ext cx="3505200" cy="2209800"/>
          </a:xfrm>
          <a:prstGeom prst="rect">
            <a:avLst/>
          </a:prstGeom>
        </p:spPr>
      </p:pic>
      <p:pic>
        <p:nvPicPr>
          <p:cNvPr id="6" name="Picture 5" descr="gam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657601"/>
            <a:ext cx="39624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2590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667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গাড়ি চালাচ্ছে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00069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ফেসবুক ব্যবহার করছে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943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গেইম খেলছে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2133600"/>
            <a:ext cx="960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ইন্টারনেটের ব্যবহার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534400" cy="7655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এই পাঠ শেষে শিক্ষার্থীরা </a:t>
            </a:r>
            <a:endParaRPr lang="en-US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74320" lvl="8" indent="-27432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bn-BD" sz="4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দৈনন্দিন  জীবনে ইন্টানেটের গুরুত্ব বর্ণনা করতে পারবে।</a:t>
            </a:r>
          </a:p>
          <a:p>
            <a:pPr>
              <a:buFont typeface="Wingdings" pitchFamily="2" charset="2"/>
              <a:buChar char="Ø"/>
            </a:pPr>
            <a:endParaRPr lang="bn-BD" sz="1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 কোন কোন প্রযুক্তির মাধ্যমে ব্যবহার করা যায় তা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endParaRPr lang="bn-BD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 ব্যবহার করে কিভাবে বই ,পত্রিকা পড়া যায় তা ব্যাখ্যা করতে পারবে। </a:t>
            </a:r>
          </a:p>
          <a:p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ocuments\My Received Files\preparation-ultrasonography-imag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3622661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DOEL\Documents\My Received Files\univ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429000"/>
            <a:ext cx="3657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E:\Nadim\seja\2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57200"/>
            <a:ext cx="3596409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28194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পড়াশোনা ক্ষেত্রে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819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জানতে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172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চিকিৎসা  ক্ষেত্রে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6096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বিজ্ঞানের ক্ষেত্রে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152400"/>
            <a:ext cx="4876800" cy="2667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9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3429000" cy="2362199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4800"/>
            <a:ext cx="3505200" cy="2133600"/>
          </a:xfrm>
          <a:prstGeom prst="rect">
            <a:avLst/>
          </a:prstGeom>
        </p:spPr>
      </p:pic>
      <p:pic>
        <p:nvPicPr>
          <p:cNvPr id="4" name="Picture 3" descr="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4200"/>
            <a:ext cx="3048000" cy="222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86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590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স্মার্ট ফোন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62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ডেস্কটপ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48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mm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33521">
            <a:off x="3139425" y="3567579"/>
            <a:ext cx="2552700" cy="1790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5638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মোডেম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ej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200400"/>
            <a:ext cx="2543175" cy="213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5638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প্রকার ব্রাউজার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3657600" cy="2343150"/>
          </a:xfrm>
          <a:prstGeom prst="rect">
            <a:avLst/>
          </a:prstGeom>
        </p:spPr>
      </p:pic>
      <p:pic>
        <p:nvPicPr>
          <p:cNvPr id="4" name="Picture 3" descr="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3810000" cy="2057400"/>
          </a:xfrm>
          <a:prstGeom prst="rect">
            <a:avLst/>
          </a:prstGeom>
        </p:spPr>
      </p:pic>
      <p:pic>
        <p:nvPicPr>
          <p:cNvPr id="5" name="Picture 4" descr="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37338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2286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বিভিন্ন প্রকার ই-বুক</a:t>
            </a:r>
            <a:r>
              <a:rPr lang="en-US" sz="32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new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971800"/>
            <a:ext cx="3838575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486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ই-বুক এর পূর্ণনাম  ইলেকট্রনিক বুক। কাগজে প্রিন্ট করা বই এর ডিজিটাল ভার্সন হলো ই-বুক । ইন্টারনেট ব্যবহার করে কম্পিউটার ও ই-বুক রিডারের মাধ্যমে ই-বুক পড়া যায়।  </a:t>
            </a:r>
            <a:endParaRPr lang="en-US" sz="2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663</TotalTime>
  <Words>212</Words>
  <Application>Microsoft Office PowerPoint</Application>
  <PresentationFormat>On-screen Show (4:3)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Constantia</vt:lpstr>
      <vt:lpstr>NikoshBAN</vt:lpstr>
      <vt:lpstr>Times New Roman</vt:lpstr>
      <vt:lpstr>Wingdings</vt:lpstr>
      <vt:lpstr>Wingdings 2</vt:lpstr>
      <vt:lpstr>Flow</vt:lpstr>
      <vt:lpstr>PowerPoint Presentation</vt:lpstr>
      <vt:lpstr>পরিচিতি</vt:lpstr>
      <vt:lpstr>PowerPoint Presentation</vt:lpstr>
      <vt:lpstr>PowerPoint Presentation</vt:lpstr>
      <vt:lpstr>                                                                 এই পাঠ শেষে শিক্ষার্থীরা </vt:lpstr>
      <vt:lpstr>PowerPoint Presentation</vt:lpstr>
      <vt:lpstr>PowerPoint Presentation</vt:lpstr>
      <vt:lpstr>PowerPoint Presentation</vt:lpstr>
      <vt:lpstr>PowerPoint Presentation</vt:lpstr>
      <vt:lpstr>একক  কাজ</vt:lpstr>
      <vt:lpstr> দলগত কাজ</vt:lpstr>
      <vt:lpstr>মূল্যায়ন</vt:lpstr>
      <vt:lpstr>বাড়ির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USER</cp:lastModifiedBy>
  <cp:revision>217</cp:revision>
  <dcterms:created xsi:type="dcterms:W3CDTF">2006-08-16T00:00:00Z</dcterms:created>
  <dcterms:modified xsi:type="dcterms:W3CDTF">2020-09-19T13:10:55Z</dcterms:modified>
</cp:coreProperties>
</file>