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9" r:id="rId1"/>
  </p:sldMasterIdLst>
  <p:notesMasterIdLst>
    <p:notesMasterId r:id="rId17"/>
  </p:notesMasterIdLst>
  <p:sldIdLst>
    <p:sldId id="268" r:id="rId2"/>
    <p:sldId id="269" r:id="rId3"/>
    <p:sldId id="261" r:id="rId4"/>
    <p:sldId id="270" r:id="rId5"/>
    <p:sldId id="265" r:id="rId6"/>
    <p:sldId id="287" r:id="rId7"/>
    <p:sldId id="283" r:id="rId8"/>
    <p:sldId id="266" r:id="rId9"/>
    <p:sldId id="267" r:id="rId10"/>
    <p:sldId id="272" r:id="rId11"/>
    <p:sldId id="281" r:id="rId12"/>
    <p:sldId id="273" r:id="rId13"/>
    <p:sldId id="274" r:id="rId14"/>
    <p:sldId id="275" r:id="rId15"/>
    <p:sldId id="288" r:id="rId16"/>
  </p:sldIdLst>
  <p:sldSz cx="12192000" cy="6858000"/>
  <p:notesSz cx="6858000" cy="9144000"/>
  <p:custShowLst>
    <p:custShow name="Custom Show 1" id="0">
      <p:sldLst>
        <p:sld r:id="rId10"/>
      </p:sldLst>
    </p:custShow>
    <p:custShow name="Custom Show 2" id="1">
      <p:sldLst>
        <p:sld r:id="rId10"/>
      </p:sldLst>
    </p:custShow>
    <p:custShow name="Custom Show 3" id="2">
      <p:sldLst>
        <p:sld r:id="rId10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-7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3F60A-3BB6-4DCF-A32B-5122A4C42FA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9AA425-4399-47D4-B218-7B3E031FB7AA}">
      <dgm:prSet phldrT="[Text]"/>
      <dgm:spPr/>
      <dgm:t>
        <a:bodyPr/>
        <a:lstStyle/>
        <a:p>
          <a:r>
            <a:rPr lang="bn-BD" dirty="0" smtClean="0"/>
            <a:t>রাষ্ট্র</a:t>
          </a:r>
          <a:endParaRPr lang="en-US" dirty="0"/>
        </a:p>
      </dgm:t>
    </dgm:pt>
    <dgm:pt modelId="{20403A79-934B-43FC-83D6-A2E3115A8FAB}" type="parTrans" cxnId="{074BA303-6358-4C1E-94F2-1C1FDD664284}">
      <dgm:prSet/>
      <dgm:spPr/>
      <dgm:t>
        <a:bodyPr/>
        <a:lstStyle/>
        <a:p>
          <a:endParaRPr lang="en-US"/>
        </a:p>
      </dgm:t>
    </dgm:pt>
    <dgm:pt modelId="{39172A74-63EF-4292-9DAA-6F02EB19A98A}" type="sibTrans" cxnId="{074BA303-6358-4C1E-94F2-1C1FDD664284}">
      <dgm:prSet/>
      <dgm:spPr/>
      <dgm:t>
        <a:bodyPr/>
        <a:lstStyle/>
        <a:p>
          <a:endParaRPr lang="en-US"/>
        </a:p>
      </dgm:t>
    </dgm:pt>
    <dgm:pt modelId="{B42150DD-8208-4DB1-8EDB-36C3301876EC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4400" dirty="0" err="1" smtClean="0">
              <a:solidFill>
                <a:srgbClr val="7030A0"/>
              </a:solidFill>
            </a:rPr>
            <a:t>নির্দিষ্ট</a:t>
          </a:r>
          <a:r>
            <a:rPr lang="en-US" sz="4400" dirty="0" smtClean="0">
              <a:solidFill>
                <a:srgbClr val="7030A0"/>
              </a:solidFill>
            </a:rPr>
            <a:t> –</a:t>
          </a:r>
          <a:r>
            <a:rPr lang="en-US" sz="4400" dirty="0" err="1" smtClean="0">
              <a:solidFill>
                <a:srgbClr val="7030A0"/>
              </a:solidFill>
            </a:rPr>
            <a:t>ভূ</a:t>
          </a:r>
          <a:r>
            <a:rPr lang="en-US" sz="4400" dirty="0" smtClean="0">
              <a:solidFill>
                <a:srgbClr val="7030A0"/>
              </a:solidFill>
            </a:rPr>
            <a:t> </a:t>
          </a:r>
          <a:r>
            <a:rPr lang="en-US" sz="4400" dirty="0" err="1" smtClean="0">
              <a:solidFill>
                <a:srgbClr val="7030A0"/>
              </a:solidFill>
            </a:rPr>
            <a:t>খণ্ড</a:t>
          </a:r>
          <a:endParaRPr lang="en-US" sz="4400" dirty="0">
            <a:solidFill>
              <a:srgbClr val="7030A0"/>
            </a:solidFill>
          </a:endParaRPr>
        </a:p>
      </dgm:t>
    </dgm:pt>
    <dgm:pt modelId="{C672EAA6-6D8A-4333-AE32-0C5249F895E0}" type="parTrans" cxnId="{2C863F91-2B92-450F-A2DA-FB7E1BF99D95}">
      <dgm:prSet/>
      <dgm:spPr/>
      <dgm:t>
        <a:bodyPr/>
        <a:lstStyle/>
        <a:p>
          <a:endParaRPr lang="en-US"/>
        </a:p>
      </dgm:t>
    </dgm:pt>
    <dgm:pt modelId="{EEE9BC9C-CFBD-4B4D-8ADD-FFDC15FED8A4}" type="sibTrans" cxnId="{2C863F91-2B92-450F-A2DA-FB7E1BF99D95}">
      <dgm:prSet/>
      <dgm:spPr/>
      <dgm:t>
        <a:bodyPr/>
        <a:lstStyle/>
        <a:p>
          <a:endParaRPr lang="en-US"/>
        </a:p>
      </dgm:t>
    </dgm:pt>
    <dgm:pt modelId="{FCDD3F85-3AE0-4B61-9606-CF7107A9F6D8}">
      <dgm:prSet phldrT="[Text]" custT="1"/>
      <dgm:spPr/>
      <dgm:t>
        <a:bodyPr/>
        <a:lstStyle/>
        <a:p>
          <a:r>
            <a:rPr lang="bn-BD" sz="3600" dirty="0" smtClean="0">
              <a:solidFill>
                <a:srgbClr val="FF0000"/>
              </a:solidFill>
            </a:rPr>
            <a:t>সরকার</a:t>
          </a:r>
          <a:endParaRPr lang="en-US" sz="3600" dirty="0"/>
        </a:p>
      </dgm:t>
    </dgm:pt>
    <dgm:pt modelId="{F1DC3EAF-C3A5-42A2-A4FC-2C662F8838C7}" type="parTrans" cxnId="{889061E6-74CF-4B62-96F4-6BD616CE1B59}">
      <dgm:prSet/>
      <dgm:spPr/>
      <dgm:t>
        <a:bodyPr/>
        <a:lstStyle/>
        <a:p>
          <a:endParaRPr lang="en-US"/>
        </a:p>
      </dgm:t>
    </dgm:pt>
    <dgm:pt modelId="{A796C7C8-B883-497B-998A-574FE36DE55E}" type="sibTrans" cxnId="{889061E6-74CF-4B62-96F4-6BD616CE1B59}">
      <dgm:prSet/>
      <dgm:spPr/>
      <dgm:t>
        <a:bodyPr/>
        <a:lstStyle/>
        <a:p>
          <a:endParaRPr lang="en-US"/>
        </a:p>
      </dgm:t>
    </dgm:pt>
    <dgm:pt modelId="{FACA4BE1-19E1-4ED6-84AF-75002DE8BD3F}">
      <dgm:prSet phldrT="[Text]" custT="1"/>
      <dgm:spPr/>
      <dgm:t>
        <a:bodyPr/>
        <a:lstStyle/>
        <a:p>
          <a:r>
            <a:rPr lang="bn-BD" sz="2800" dirty="0" smtClean="0"/>
            <a:t>সার্বভৌমত</a:t>
          </a:r>
          <a:endParaRPr lang="en-US" sz="2800" dirty="0"/>
        </a:p>
      </dgm:t>
    </dgm:pt>
    <dgm:pt modelId="{2E3F6150-FE58-4DF7-A2ED-2DF4D49F4163}" type="parTrans" cxnId="{457D6523-9F51-4477-95C2-7E4039ADB2FB}">
      <dgm:prSet/>
      <dgm:spPr/>
      <dgm:t>
        <a:bodyPr/>
        <a:lstStyle/>
        <a:p>
          <a:endParaRPr lang="en-US"/>
        </a:p>
      </dgm:t>
    </dgm:pt>
    <dgm:pt modelId="{2178DBA8-9E48-43FD-8857-7519FE1AFD25}" type="sibTrans" cxnId="{457D6523-9F51-4477-95C2-7E4039ADB2FB}">
      <dgm:prSet/>
      <dgm:spPr/>
      <dgm:t>
        <a:bodyPr/>
        <a:lstStyle/>
        <a:p>
          <a:endParaRPr lang="en-US"/>
        </a:p>
      </dgm:t>
    </dgm:pt>
    <dgm:pt modelId="{4FC7211B-1FF3-4FD6-8BAC-C26E0824884D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err="1" smtClean="0">
              <a:solidFill>
                <a:srgbClr val="002060"/>
              </a:solidFill>
            </a:rPr>
            <a:t>জনসম</a:t>
          </a:r>
          <a:r>
            <a:rPr lang="en-US" dirty="0" err="1" smtClean="0">
              <a:solidFill>
                <a:srgbClr val="7030A0"/>
              </a:solidFill>
            </a:rPr>
            <a:t>ষ্ট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2788D5-E75A-494B-993C-4407CB43E714}" type="parTrans" cxnId="{25ECA005-AC65-4ECD-B620-4B08DF2A4966}">
      <dgm:prSet/>
      <dgm:spPr/>
      <dgm:t>
        <a:bodyPr/>
        <a:lstStyle/>
        <a:p>
          <a:endParaRPr lang="en-US"/>
        </a:p>
      </dgm:t>
    </dgm:pt>
    <dgm:pt modelId="{7535AEEB-046B-42C1-B744-324FA0BC4254}" type="sibTrans" cxnId="{25ECA005-AC65-4ECD-B620-4B08DF2A4966}">
      <dgm:prSet/>
      <dgm:spPr/>
      <dgm:t>
        <a:bodyPr/>
        <a:lstStyle/>
        <a:p>
          <a:endParaRPr lang="en-US"/>
        </a:p>
      </dgm:t>
    </dgm:pt>
    <dgm:pt modelId="{A39EFC55-B6F1-4178-AF84-3C5D89404887}" type="pres">
      <dgm:prSet presAssocID="{9AE3F60A-3BB6-4DCF-A32B-5122A4C42F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0F6CB-5F2A-4F18-88CE-57C8C41CE6CB}" type="pres">
      <dgm:prSet presAssocID="{FE9AA425-4399-47D4-B218-7B3E031FB7AA}" presName="centerShape" presStyleLbl="node0" presStyleIdx="0" presStyleCnt="1" custScaleX="160069" custScaleY="134811"/>
      <dgm:spPr/>
      <dgm:t>
        <a:bodyPr/>
        <a:lstStyle/>
        <a:p>
          <a:endParaRPr lang="en-US"/>
        </a:p>
      </dgm:t>
    </dgm:pt>
    <dgm:pt modelId="{4D7728E3-4066-41EF-968F-93579ACFE1FB}" type="pres">
      <dgm:prSet presAssocID="{8E2788D5-E75A-494B-993C-4407CB43E714}" presName="Name9" presStyleLbl="parChTrans1D2" presStyleIdx="0" presStyleCnt="4"/>
      <dgm:spPr/>
      <dgm:t>
        <a:bodyPr/>
        <a:lstStyle/>
        <a:p>
          <a:endParaRPr lang="en-US"/>
        </a:p>
      </dgm:t>
    </dgm:pt>
    <dgm:pt modelId="{6A74D9F1-84CC-4A40-A09C-63E7798AF299}" type="pres">
      <dgm:prSet presAssocID="{8E2788D5-E75A-494B-993C-4407CB43E71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D63B841-0F7A-4A02-AB64-401AB5791717}" type="pres">
      <dgm:prSet presAssocID="{4FC7211B-1FF3-4FD6-8BAC-C26E0824884D}" presName="node" presStyleLbl="node1" presStyleIdx="0" presStyleCnt="4" custScaleX="190271" custScaleY="132474" custRadScaleRad="104224" custRadScaleInc="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76B01-D9EB-40D5-A76D-FDCA14DF99B2}" type="pres">
      <dgm:prSet presAssocID="{C672EAA6-6D8A-4333-AE32-0C5249F895E0}" presName="Name9" presStyleLbl="parChTrans1D2" presStyleIdx="1" presStyleCnt="4"/>
      <dgm:spPr/>
      <dgm:t>
        <a:bodyPr/>
        <a:lstStyle/>
        <a:p>
          <a:endParaRPr lang="en-US"/>
        </a:p>
      </dgm:t>
    </dgm:pt>
    <dgm:pt modelId="{7E34F6DE-4F5A-46AF-84C9-B15A64CE8A36}" type="pres">
      <dgm:prSet presAssocID="{C672EAA6-6D8A-4333-AE32-0C5249F895E0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C2097E1-2E4C-479D-B2DA-2F17980C2595}" type="pres">
      <dgm:prSet presAssocID="{B42150DD-8208-4DB1-8EDB-36C3301876EC}" presName="node" presStyleLbl="node1" presStyleIdx="1" presStyleCnt="4" custScaleX="162133" custScaleY="148462" custRadScaleRad="127193" custRadScaleInc="-3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6FE27-E216-4575-A3CA-D9EB72AD4AAE}" type="pres">
      <dgm:prSet presAssocID="{F1DC3EAF-C3A5-42A2-A4FC-2C662F8838C7}" presName="Name9" presStyleLbl="parChTrans1D2" presStyleIdx="2" presStyleCnt="4"/>
      <dgm:spPr/>
      <dgm:t>
        <a:bodyPr/>
        <a:lstStyle/>
        <a:p>
          <a:endParaRPr lang="en-US"/>
        </a:p>
      </dgm:t>
    </dgm:pt>
    <dgm:pt modelId="{C686DBEC-9430-4026-8B73-4C598AA6024E}" type="pres">
      <dgm:prSet presAssocID="{F1DC3EAF-C3A5-42A2-A4FC-2C662F8838C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2583D9B-1A2C-4576-9FC8-DD6C5CBD4EBF}" type="pres">
      <dgm:prSet presAssocID="{FCDD3F85-3AE0-4B61-9606-CF7107A9F6D8}" presName="node" presStyleLbl="node1" presStyleIdx="2" presStyleCnt="4" custScaleX="158497" custScaleY="137637" custRadScaleRad="120393" custRadScaleInc="-4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5A25D-4739-4DA7-8CFF-203D1E559A02}" type="pres">
      <dgm:prSet presAssocID="{2E3F6150-FE58-4DF7-A2ED-2DF4D49F4163}" presName="Name9" presStyleLbl="parChTrans1D2" presStyleIdx="3" presStyleCnt="4"/>
      <dgm:spPr/>
      <dgm:t>
        <a:bodyPr/>
        <a:lstStyle/>
        <a:p>
          <a:endParaRPr lang="en-US"/>
        </a:p>
      </dgm:t>
    </dgm:pt>
    <dgm:pt modelId="{07BC4DAB-1E57-441F-829D-6D2AE84A07AB}" type="pres">
      <dgm:prSet presAssocID="{2E3F6150-FE58-4DF7-A2ED-2DF4D49F416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F40CF9F-C32F-4DAE-92C6-356BA3CE8949}" type="pres">
      <dgm:prSet presAssocID="{FACA4BE1-19E1-4ED6-84AF-75002DE8BD3F}" presName="node" presStyleLbl="node1" presStyleIdx="3" presStyleCnt="4" custScaleX="157383" custScaleY="151115" custRadScaleRad="130192" custRadScaleInc="-2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25C425-7CD2-4DDA-A8BB-1A5F4CE31DC7}" type="presOf" srcId="{FE9AA425-4399-47D4-B218-7B3E031FB7AA}" destId="{C5B0F6CB-5F2A-4F18-88CE-57C8C41CE6CB}" srcOrd="0" destOrd="0" presId="urn:microsoft.com/office/officeart/2005/8/layout/radial1"/>
    <dgm:cxn modelId="{F86802D4-66E8-4743-B6BD-789E6CB16374}" type="presOf" srcId="{8E2788D5-E75A-494B-993C-4407CB43E714}" destId="{6A74D9F1-84CC-4A40-A09C-63E7798AF299}" srcOrd="1" destOrd="0" presId="urn:microsoft.com/office/officeart/2005/8/layout/radial1"/>
    <dgm:cxn modelId="{65E9F545-CED6-4773-B6D6-EA55D9F8786F}" type="presOf" srcId="{2E3F6150-FE58-4DF7-A2ED-2DF4D49F4163}" destId="{B6F5A25D-4739-4DA7-8CFF-203D1E559A02}" srcOrd="0" destOrd="0" presId="urn:microsoft.com/office/officeart/2005/8/layout/radial1"/>
    <dgm:cxn modelId="{7DE264C5-C0CB-4BC0-9565-643653174A2E}" type="presOf" srcId="{9AE3F60A-3BB6-4DCF-A32B-5122A4C42FAA}" destId="{A39EFC55-B6F1-4178-AF84-3C5D89404887}" srcOrd="0" destOrd="0" presId="urn:microsoft.com/office/officeart/2005/8/layout/radial1"/>
    <dgm:cxn modelId="{25ECA005-AC65-4ECD-B620-4B08DF2A4966}" srcId="{FE9AA425-4399-47D4-B218-7B3E031FB7AA}" destId="{4FC7211B-1FF3-4FD6-8BAC-C26E0824884D}" srcOrd="0" destOrd="0" parTransId="{8E2788D5-E75A-494B-993C-4407CB43E714}" sibTransId="{7535AEEB-046B-42C1-B744-324FA0BC4254}"/>
    <dgm:cxn modelId="{35B2C962-1727-4CA1-8AAA-140E623E53A9}" type="presOf" srcId="{FACA4BE1-19E1-4ED6-84AF-75002DE8BD3F}" destId="{CF40CF9F-C32F-4DAE-92C6-356BA3CE8949}" srcOrd="0" destOrd="0" presId="urn:microsoft.com/office/officeart/2005/8/layout/radial1"/>
    <dgm:cxn modelId="{C8E00639-38A9-41EF-A6E9-0627CEA5D539}" type="presOf" srcId="{F1DC3EAF-C3A5-42A2-A4FC-2C662F8838C7}" destId="{11A6FE27-E216-4575-A3CA-D9EB72AD4AAE}" srcOrd="0" destOrd="0" presId="urn:microsoft.com/office/officeart/2005/8/layout/radial1"/>
    <dgm:cxn modelId="{457D6523-9F51-4477-95C2-7E4039ADB2FB}" srcId="{FE9AA425-4399-47D4-B218-7B3E031FB7AA}" destId="{FACA4BE1-19E1-4ED6-84AF-75002DE8BD3F}" srcOrd="3" destOrd="0" parTransId="{2E3F6150-FE58-4DF7-A2ED-2DF4D49F4163}" sibTransId="{2178DBA8-9E48-43FD-8857-7519FE1AFD25}"/>
    <dgm:cxn modelId="{A2ADBF17-12F4-450B-9E38-1B6FF1A2ECD3}" type="presOf" srcId="{B42150DD-8208-4DB1-8EDB-36C3301876EC}" destId="{DC2097E1-2E4C-479D-B2DA-2F17980C2595}" srcOrd="0" destOrd="0" presId="urn:microsoft.com/office/officeart/2005/8/layout/radial1"/>
    <dgm:cxn modelId="{9C14FCD8-6289-4F07-9AF5-7CEA9C05CFE4}" type="presOf" srcId="{4FC7211B-1FF3-4FD6-8BAC-C26E0824884D}" destId="{AD63B841-0F7A-4A02-AB64-401AB5791717}" srcOrd="0" destOrd="0" presId="urn:microsoft.com/office/officeart/2005/8/layout/radial1"/>
    <dgm:cxn modelId="{074BA303-6358-4C1E-94F2-1C1FDD664284}" srcId="{9AE3F60A-3BB6-4DCF-A32B-5122A4C42FAA}" destId="{FE9AA425-4399-47D4-B218-7B3E031FB7AA}" srcOrd="0" destOrd="0" parTransId="{20403A79-934B-43FC-83D6-A2E3115A8FAB}" sibTransId="{39172A74-63EF-4292-9DAA-6F02EB19A98A}"/>
    <dgm:cxn modelId="{413ABCC6-2F0F-4179-AE59-4FB28B7CD34E}" type="presOf" srcId="{FCDD3F85-3AE0-4B61-9606-CF7107A9F6D8}" destId="{B2583D9B-1A2C-4576-9FC8-DD6C5CBD4EBF}" srcOrd="0" destOrd="0" presId="urn:microsoft.com/office/officeart/2005/8/layout/radial1"/>
    <dgm:cxn modelId="{889061E6-74CF-4B62-96F4-6BD616CE1B59}" srcId="{FE9AA425-4399-47D4-B218-7B3E031FB7AA}" destId="{FCDD3F85-3AE0-4B61-9606-CF7107A9F6D8}" srcOrd="2" destOrd="0" parTransId="{F1DC3EAF-C3A5-42A2-A4FC-2C662F8838C7}" sibTransId="{A796C7C8-B883-497B-998A-574FE36DE55E}"/>
    <dgm:cxn modelId="{E1DF93FA-71EB-4401-821E-2ADF432C9E5D}" type="presOf" srcId="{2E3F6150-FE58-4DF7-A2ED-2DF4D49F4163}" destId="{07BC4DAB-1E57-441F-829D-6D2AE84A07AB}" srcOrd="1" destOrd="0" presId="urn:microsoft.com/office/officeart/2005/8/layout/radial1"/>
    <dgm:cxn modelId="{917E81B2-B325-4897-AB94-D7AC0FB8BDD5}" type="presOf" srcId="{C672EAA6-6D8A-4333-AE32-0C5249F895E0}" destId="{26676B01-D9EB-40D5-A76D-FDCA14DF99B2}" srcOrd="0" destOrd="0" presId="urn:microsoft.com/office/officeart/2005/8/layout/radial1"/>
    <dgm:cxn modelId="{F4075D71-9B45-4CAD-A710-756336A25CEF}" type="presOf" srcId="{F1DC3EAF-C3A5-42A2-A4FC-2C662F8838C7}" destId="{C686DBEC-9430-4026-8B73-4C598AA6024E}" srcOrd="1" destOrd="0" presId="urn:microsoft.com/office/officeart/2005/8/layout/radial1"/>
    <dgm:cxn modelId="{AFCCED08-3992-4E8B-8653-7B6A35386235}" type="presOf" srcId="{C672EAA6-6D8A-4333-AE32-0C5249F895E0}" destId="{7E34F6DE-4F5A-46AF-84C9-B15A64CE8A36}" srcOrd="1" destOrd="0" presId="urn:microsoft.com/office/officeart/2005/8/layout/radial1"/>
    <dgm:cxn modelId="{D7DCFE3B-7830-4910-B650-2E5328D82390}" type="presOf" srcId="{8E2788D5-E75A-494B-993C-4407CB43E714}" destId="{4D7728E3-4066-41EF-968F-93579ACFE1FB}" srcOrd="0" destOrd="0" presId="urn:microsoft.com/office/officeart/2005/8/layout/radial1"/>
    <dgm:cxn modelId="{2C863F91-2B92-450F-A2DA-FB7E1BF99D95}" srcId="{FE9AA425-4399-47D4-B218-7B3E031FB7AA}" destId="{B42150DD-8208-4DB1-8EDB-36C3301876EC}" srcOrd="1" destOrd="0" parTransId="{C672EAA6-6D8A-4333-AE32-0C5249F895E0}" sibTransId="{EEE9BC9C-CFBD-4B4D-8ADD-FFDC15FED8A4}"/>
    <dgm:cxn modelId="{BE302672-7D87-4A8D-95C2-7504222BED20}" type="presParOf" srcId="{A39EFC55-B6F1-4178-AF84-3C5D89404887}" destId="{C5B0F6CB-5F2A-4F18-88CE-57C8C41CE6CB}" srcOrd="0" destOrd="0" presId="urn:microsoft.com/office/officeart/2005/8/layout/radial1"/>
    <dgm:cxn modelId="{07966C7C-5325-4282-9050-C6FCA2E0CF94}" type="presParOf" srcId="{A39EFC55-B6F1-4178-AF84-3C5D89404887}" destId="{4D7728E3-4066-41EF-968F-93579ACFE1FB}" srcOrd="1" destOrd="0" presId="urn:microsoft.com/office/officeart/2005/8/layout/radial1"/>
    <dgm:cxn modelId="{9B8303C1-5E74-4D8A-89A5-F829CBB6CE72}" type="presParOf" srcId="{4D7728E3-4066-41EF-968F-93579ACFE1FB}" destId="{6A74D9F1-84CC-4A40-A09C-63E7798AF299}" srcOrd="0" destOrd="0" presId="urn:microsoft.com/office/officeart/2005/8/layout/radial1"/>
    <dgm:cxn modelId="{1B583018-D846-41DD-B27D-E190AD856C1F}" type="presParOf" srcId="{A39EFC55-B6F1-4178-AF84-3C5D89404887}" destId="{AD63B841-0F7A-4A02-AB64-401AB5791717}" srcOrd="2" destOrd="0" presId="urn:microsoft.com/office/officeart/2005/8/layout/radial1"/>
    <dgm:cxn modelId="{D70D4647-594C-4F8B-B646-85539239CC30}" type="presParOf" srcId="{A39EFC55-B6F1-4178-AF84-3C5D89404887}" destId="{26676B01-D9EB-40D5-A76D-FDCA14DF99B2}" srcOrd="3" destOrd="0" presId="urn:microsoft.com/office/officeart/2005/8/layout/radial1"/>
    <dgm:cxn modelId="{EC2BD643-0641-4E9B-846F-E343CED6053B}" type="presParOf" srcId="{26676B01-D9EB-40D5-A76D-FDCA14DF99B2}" destId="{7E34F6DE-4F5A-46AF-84C9-B15A64CE8A36}" srcOrd="0" destOrd="0" presId="urn:microsoft.com/office/officeart/2005/8/layout/radial1"/>
    <dgm:cxn modelId="{F730D9E6-8E46-4205-8902-A29FDC0C1625}" type="presParOf" srcId="{A39EFC55-B6F1-4178-AF84-3C5D89404887}" destId="{DC2097E1-2E4C-479D-B2DA-2F17980C2595}" srcOrd="4" destOrd="0" presId="urn:microsoft.com/office/officeart/2005/8/layout/radial1"/>
    <dgm:cxn modelId="{34987EF3-1113-41FF-9596-8B856BF3ABF5}" type="presParOf" srcId="{A39EFC55-B6F1-4178-AF84-3C5D89404887}" destId="{11A6FE27-E216-4575-A3CA-D9EB72AD4AAE}" srcOrd="5" destOrd="0" presId="urn:microsoft.com/office/officeart/2005/8/layout/radial1"/>
    <dgm:cxn modelId="{9E92F1A0-9431-4AA2-85D3-106B62FBD578}" type="presParOf" srcId="{11A6FE27-E216-4575-A3CA-D9EB72AD4AAE}" destId="{C686DBEC-9430-4026-8B73-4C598AA6024E}" srcOrd="0" destOrd="0" presId="urn:microsoft.com/office/officeart/2005/8/layout/radial1"/>
    <dgm:cxn modelId="{0A7DE534-F0DF-4B91-8468-6C46094B4466}" type="presParOf" srcId="{A39EFC55-B6F1-4178-AF84-3C5D89404887}" destId="{B2583D9B-1A2C-4576-9FC8-DD6C5CBD4EBF}" srcOrd="6" destOrd="0" presId="urn:microsoft.com/office/officeart/2005/8/layout/radial1"/>
    <dgm:cxn modelId="{8FA5852B-089E-43ED-8EA5-B0DF076DEEB0}" type="presParOf" srcId="{A39EFC55-B6F1-4178-AF84-3C5D89404887}" destId="{B6F5A25D-4739-4DA7-8CFF-203D1E559A02}" srcOrd="7" destOrd="0" presId="urn:microsoft.com/office/officeart/2005/8/layout/radial1"/>
    <dgm:cxn modelId="{07A02E7A-FEE5-4E69-8BD7-A9E866CD6B8D}" type="presParOf" srcId="{B6F5A25D-4739-4DA7-8CFF-203D1E559A02}" destId="{07BC4DAB-1E57-441F-829D-6D2AE84A07AB}" srcOrd="0" destOrd="0" presId="urn:microsoft.com/office/officeart/2005/8/layout/radial1"/>
    <dgm:cxn modelId="{9E3935F3-D4F9-4689-98EA-834E8114BA11}" type="presParOf" srcId="{A39EFC55-B6F1-4178-AF84-3C5D89404887}" destId="{CF40CF9F-C32F-4DAE-92C6-356BA3CE894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0F6CB-5F2A-4F18-88CE-57C8C41CE6CB}">
      <dsp:nvSpPr>
        <dsp:cNvPr id="0" name=""/>
        <dsp:cNvSpPr/>
      </dsp:nvSpPr>
      <dsp:spPr>
        <a:xfrm>
          <a:off x="2851838" y="1684107"/>
          <a:ext cx="2388877" cy="2011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400" kern="1200" dirty="0" smtClean="0"/>
            <a:t>রাষ্ট্র</a:t>
          </a:r>
          <a:endParaRPr lang="en-US" sz="6400" kern="1200" dirty="0"/>
        </a:p>
      </dsp:txBody>
      <dsp:txXfrm>
        <a:off x="3201681" y="1978747"/>
        <a:ext cx="1689191" cy="1422646"/>
      </dsp:txXfrm>
    </dsp:sp>
    <dsp:sp modelId="{4D7728E3-4066-41EF-968F-93579ACFE1FB}">
      <dsp:nvSpPr>
        <dsp:cNvPr id="0" name=""/>
        <dsp:cNvSpPr/>
      </dsp:nvSpPr>
      <dsp:spPr>
        <a:xfrm rot="5420739">
          <a:off x="4026795" y="1692992"/>
          <a:ext cx="5079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50795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50923" y="1708247"/>
        <a:ext cx="2539" cy="2539"/>
      </dsp:txXfrm>
    </dsp:sp>
    <dsp:sp modelId="{AD63B841-0F7A-4A02-AB64-401AB5791717}">
      <dsp:nvSpPr>
        <dsp:cNvPr id="0" name=""/>
        <dsp:cNvSpPr/>
      </dsp:nvSpPr>
      <dsp:spPr>
        <a:xfrm>
          <a:off x="2638196" y="-242125"/>
          <a:ext cx="2839613" cy="197704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>
              <a:solidFill>
                <a:srgbClr val="002060"/>
              </a:solidFill>
            </a:rPr>
            <a:t>জনসম</a:t>
          </a:r>
          <a:r>
            <a:rPr lang="en-US" sz="4200" kern="1200" dirty="0" err="1" smtClean="0">
              <a:solidFill>
                <a:srgbClr val="7030A0"/>
              </a:solidFill>
            </a:rPr>
            <a:t>ষ্ট</a:t>
          </a:r>
          <a:endParaRPr lang="en-US" sz="4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54048" y="47407"/>
        <a:ext cx="2007909" cy="1397984"/>
      </dsp:txXfrm>
    </dsp:sp>
    <dsp:sp modelId="{26676B01-D9EB-40D5-A76D-FDCA14DF99B2}">
      <dsp:nvSpPr>
        <dsp:cNvPr id="0" name=""/>
        <dsp:cNvSpPr/>
      </dsp:nvSpPr>
      <dsp:spPr>
        <a:xfrm rot="21502179">
          <a:off x="5240021" y="2638597"/>
          <a:ext cx="68227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68227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72429" y="2653416"/>
        <a:ext cx="3411" cy="3411"/>
      </dsp:txXfrm>
    </dsp:sp>
    <dsp:sp modelId="{DC2097E1-2E4C-479D-B2DA-2F17980C2595}">
      <dsp:nvSpPr>
        <dsp:cNvPr id="0" name=""/>
        <dsp:cNvSpPr/>
      </dsp:nvSpPr>
      <dsp:spPr>
        <a:xfrm>
          <a:off x="5307650" y="1511905"/>
          <a:ext cx="2419681" cy="2215654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rgbClr val="7030A0"/>
              </a:solidFill>
            </a:rPr>
            <a:t>নির্দিষ্ট</a:t>
          </a:r>
          <a:r>
            <a:rPr lang="en-US" sz="4400" kern="1200" dirty="0" smtClean="0">
              <a:solidFill>
                <a:srgbClr val="7030A0"/>
              </a:solidFill>
            </a:rPr>
            <a:t> –</a:t>
          </a:r>
          <a:r>
            <a:rPr lang="en-US" sz="4400" kern="1200" dirty="0" err="1" smtClean="0">
              <a:solidFill>
                <a:srgbClr val="7030A0"/>
              </a:solidFill>
            </a:rPr>
            <a:t>ভূ</a:t>
          </a:r>
          <a:r>
            <a:rPr lang="en-US" sz="4400" kern="1200" dirty="0" smtClean="0">
              <a:solidFill>
                <a:srgbClr val="7030A0"/>
              </a:solidFill>
            </a:rPr>
            <a:t> </a:t>
          </a:r>
          <a:r>
            <a:rPr lang="en-US" sz="4400" kern="1200" dirty="0" err="1" smtClean="0">
              <a:solidFill>
                <a:srgbClr val="7030A0"/>
              </a:solidFill>
            </a:rPr>
            <a:t>খণ্ড</a:t>
          </a:r>
          <a:endParaRPr lang="en-US" sz="4400" kern="1200" dirty="0">
            <a:solidFill>
              <a:srgbClr val="7030A0"/>
            </a:solidFill>
          </a:endParaRPr>
        </a:p>
      </dsp:txBody>
      <dsp:txXfrm>
        <a:off x="5662004" y="1836380"/>
        <a:ext cx="1710973" cy="1566704"/>
      </dsp:txXfrm>
    </dsp:sp>
    <dsp:sp modelId="{11A6FE27-E216-4575-A3CA-D9EB72AD4AAE}">
      <dsp:nvSpPr>
        <dsp:cNvPr id="0" name=""/>
        <dsp:cNvSpPr/>
      </dsp:nvSpPr>
      <dsp:spPr>
        <a:xfrm rot="16054944">
          <a:off x="4042816" y="3634864"/>
          <a:ext cx="8809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88095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84662" y="3649186"/>
        <a:ext cx="4404" cy="4404"/>
      </dsp:txXfrm>
    </dsp:sp>
    <dsp:sp modelId="{B2583D9B-1A2C-4576-9FC8-DD6C5CBD4EBF}">
      <dsp:nvSpPr>
        <dsp:cNvPr id="0" name=""/>
        <dsp:cNvSpPr/>
      </dsp:nvSpPr>
      <dsp:spPr>
        <a:xfrm>
          <a:off x="2945631" y="3606691"/>
          <a:ext cx="2365417" cy="205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FF0000"/>
              </a:solidFill>
            </a:rPr>
            <a:t>সরকার</a:t>
          </a:r>
          <a:endParaRPr lang="en-US" sz="3600" kern="1200" dirty="0"/>
        </a:p>
      </dsp:txBody>
      <dsp:txXfrm>
        <a:off x="3292038" y="3907507"/>
        <a:ext cx="1672603" cy="1452469"/>
      </dsp:txXfrm>
    </dsp:sp>
    <dsp:sp modelId="{B6F5A25D-4739-4DA7-8CFF-203D1E559A02}">
      <dsp:nvSpPr>
        <dsp:cNvPr id="0" name=""/>
        <dsp:cNvSpPr/>
      </dsp:nvSpPr>
      <dsp:spPr>
        <a:xfrm rot="10720350">
          <a:off x="2690484" y="2703088"/>
          <a:ext cx="161828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161828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67352" y="2715567"/>
        <a:ext cx="8091" cy="8091"/>
      </dsp:txXfrm>
    </dsp:sp>
    <dsp:sp modelId="{CF40CF9F-C32F-4DAE-92C6-356BA3CE8949}">
      <dsp:nvSpPr>
        <dsp:cNvPr id="0" name=""/>
        <dsp:cNvSpPr/>
      </dsp:nvSpPr>
      <dsp:spPr>
        <a:xfrm>
          <a:off x="342056" y="1621070"/>
          <a:ext cx="2348791" cy="2255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/>
            <a:t>সার্বভৌমত</a:t>
          </a:r>
          <a:endParaRPr lang="en-US" sz="2800" kern="1200" dirty="0"/>
        </a:p>
      </dsp:txBody>
      <dsp:txXfrm>
        <a:off x="686028" y="1951343"/>
        <a:ext cx="1660847" cy="1594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26214-C491-472E-BDB6-29B6232A4F00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3CBCA-A9AE-4300-8B9C-427F30241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462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35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98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08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69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10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83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97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92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832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2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323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F96A7-0578-4C0A-B701-3EBEEA2A6E3F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52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9921" y="1661376"/>
            <a:ext cx="5501327" cy="48481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7" name="Rectangle 6"/>
          <p:cNvSpPr/>
          <p:nvPr/>
        </p:nvSpPr>
        <p:spPr>
          <a:xfrm>
            <a:off x="1841679" y="414952"/>
            <a:ext cx="86803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20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ও সরকারের মধ্যে পার্থক্য </a:t>
            </a:r>
            <a:endParaRPr lang="en-US" sz="6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400" u="sng" dirty="0" smtClean="0">
                <a:solidFill>
                  <a:srgbClr val="002060"/>
                </a:solidFill>
              </a:rPr>
              <a:t>রাষ্ট্র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n-BD" sz="2400" dirty="0" smtClean="0">
                <a:solidFill>
                  <a:srgbClr val="00B050"/>
                </a:solidFill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জনসমষ্টি যারা নির্দিষ্ট ভু খণ্ডে স্তায়িভাবে বসবাস করে যাদের একটি সংগঠিত সরকার আছে ,যারা বহিঃ শক্তির হাত থেকে নিয়ন্ত্রন মুক্ত তাকে রাষ্ট্র বলে ।</a:t>
            </a:r>
          </a:p>
          <a:p>
            <a:pPr marL="0" indent="0" algn="ctr">
              <a:buNone/>
            </a:pPr>
            <a:endParaRPr lang="en-US" sz="6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254" y="1825625"/>
            <a:ext cx="5107546" cy="435133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5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গঠনের ৪টি উপাদানের একটি উল্লেখযোগ্য উপাদান হলো সরকার ।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8094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166439" y="1002267"/>
            <a:ext cx="14939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</a:rPr>
              <a:t>সরকার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4336960" y="21591"/>
            <a:ext cx="309737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2060"/>
                </a:solidFill>
              </a:rPr>
              <a:t>সরকারের শ্রেণী বিভাগ</a:t>
            </a:r>
            <a:endParaRPr lang="en-US" sz="3200" dirty="0">
              <a:solidFill>
                <a:srgbClr val="00206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462550" y="2763080"/>
            <a:ext cx="0" cy="9144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559900" y="3650018"/>
            <a:ext cx="36962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আইন ও শাসন বিভাগেরর সম্পর্কের ভিত্তিতে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101546" y="4319720"/>
            <a:ext cx="1706049" cy="11204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41" idx="0"/>
          </p:cNvCxnSpPr>
          <p:nvPr/>
        </p:nvCxnSpPr>
        <p:spPr>
          <a:xfrm>
            <a:off x="2794517" y="4319720"/>
            <a:ext cx="1163527" cy="110758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2"/>
            <a:endCxn id="42" idx="0"/>
          </p:cNvCxnSpPr>
          <p:nvPr/>
        </p:nvCxnSpPr>
        <p:spPr>
          <a:xfrm flipH="1">
            <a:off x="8166554" y="4564418"/>
            <a:ext cx="1241464" cy="7469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2"/>
            <a:endCxn id="43" idx="0"/>
          </p:cNvCxnSpPr>
          <p:nvPr/>
        </p:nvCxnSpPr>
        <p:spPr>
          <a:xfrm>
            <a:off x="9408018" y="4564418"/>
            <a:ext cx="1542518" cy="7469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0" y="5440182"/>
            <a:ext cx="23294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এককেন্দ্রিক সরকার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818265" y="5427303"/>
            <a:ext cx="227955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যুক্তরাষ্ট্রীয় সরকার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09438" y="5311393"/>
            <a:ext cx="27142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সংসদীয় সরকার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709072" y="5311393"/>
            <a:ext cx="24829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রাষ্ট্রপতি শাসিত সরকার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913414" y="1957589"/>
            <a:ext cx="0" cy="7856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49248" y="2784122"/>
            <a:ext cx="6613302" cy="128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849248" y="2763080"/>
            <a:ext cx="27769" cy="6825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253272" y="3447384"/>
            <a:ext cx="321971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002060"/>
                </a:solidFill>
              </a:rPr>
              <a:t>ক্ষমতা বণ্টনের নীতির ভিত্তিতে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75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9" grpId="0" animBg="1"/>
      <p:bldP spid="21" grpId="0" animBg="1"/>
      <p:bldP spid="40" grpId="0" animBg="1"/>
      <p:bldP spid="41" grpId="0" animBg="1"/>
      <p:bldP spid="42" grpId="0" animBg="1"/>
      <p:bldP spid="43" grpId="0" animBg="1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871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567448"/>
            <a:ext cx="8521521" cy="1983347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00B050"/>
                </a:solidFill>
              </a:rPr>
              <a:t>সরকারের শ্রেণীবিভাগ উল্লেখ কর। </a:t>
            </a:r>
            <a:r>
              <a:rPr lang="bn-BD" sz="4400" dirty="0" smtClean="0">
                <a:solidFill>
                  <a:srgbClr val="00B050"/>
                </a:solidFill>
              </a:rPr>
              <a:t> 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632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8800" dirty="0" smtClean="0">
                <a:solidFill>
                  <a:srgbClr val="002060"/>
                </a:solidFill>
              </a:rPr>
              <a:t>মুল্যায়ন</a:t>
            </a:r>
            <a:r>
              <a:rPr lang="bn-BD" sz="8800" dirty="0" smtClean="0">
                <a:solidFill>
                  <a:srgbClr val="FF0000"/>
                </a:solidFill>
              </a:rPr>
              <a:t> 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BD" dirty="0" smtClean="0"/>
          </a:p>
          <a:p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কাকে বলে?</a:t>
            </a:r>
          </a:p>
          <a:p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 কাকে বলে?  </a:t>
            </a:r>
            <a:endParaRPr lang="bn-BD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উপাদান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BD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76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88" y="18390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n-BD" sz="8800" dirty="0" smtClean="0">
                <a:solidFill>
                  <a:srgbClr val="FF0000"/>
                </a:solidFill>
              </a:rPr>
              <a:t>বাড়ীর কাজ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90652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bn-BD" sz="5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bn-BD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 ও রাষ্ট্রের মধ্যে </a:t>
            </a:r>
            <a:r>
              <a:rPr lang="bn-IN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 </a:t>
            </a: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 লিখে নিয়ে আসবে।  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0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D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0614" y="180304"/>
            <a:ext cx="9736428" cy="390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Alternate Process 4"/>
          <p:cNvSpPr/>
          <p:nvPr/>
        </p:nvSpPr>
        <p:spPr>
          <a:xfrm>
            <a:off x="2137893" y="4211391"/>
            <a:ext cx="7328079" cy="19962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ধন্যবাদ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286325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3502" y="181646"/>
            <a:ext cx="10515600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 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97967" y="1590830"/>
            <a:ext cx="5361821" cy="4992106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 algn="ctr">
              <a:buNone/>
            </a:pP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সুমনা শারমিন সরকার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(আই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ফটিকখিরা এস,এ বালিকা উচ্চ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শাহরাস্তি,চাদঁপুর।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248400" y="1700012"/>
            <a:ext cx="4860702" cy="4992106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bn-BD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– নবম</a:t>
            </a:r>
          </a:p>
          <a:p>
            <a:pPr>
              <a:buNone/>
            </a:pP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–পৌরনীতি</a:t>
            </a:r>
            <a:endParaRPr lang="bn-BD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– ৫ম</a:t>
            </a:r>
          </a:p>
          <a:p>
            <a:pPr>
              <a:buNone/>
            </a:pP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bn-BD" sz="40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26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 animBg="1"/>
      <p:bldP spid="1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570" y="398585"/>
            <a:ext cx="5990492" cy="3520156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4437" y="4400602"/>
            <a:ext cx="5638800" cy="32383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-2754920"/>
            <a:ext cx="5441274" cy="68799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570" y="3915506"/>
            <a:ext cx="5504857" cy="42085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39998" y="-1019908"/>
            <a:ext cx="592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840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lection-hasina-voting-munira-morshed-munni-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2287" y="2486867"/>
            <a:ext cx="7190447" cy="420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8523" y="-1480627"/>
            <a:ext cx="9898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bn-BD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71720" y="286603"/>
            <a:ext cx="72320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ও সরকার ব্যবস্থা  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8" name="Picture 4" descr="D: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013" y="2326944"/>
            <a:ext cx="3971498" cy="427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427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17443" y="365125"/>
            <a:ext cx="7276563" cy="16742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u="sng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1143" y="2602390"/>
            <a:ext cx="10406743" cy="38027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ও সরকার কাকে বলে বলতে পারবে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।রাষ্ট্র ও সরকারের পার্থক্য নির্ণয় 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bn-BD" sz="4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।সরকারের 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শ্রেণীবিভাগ 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85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80821348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794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44774" y="0"/>
            <a:ext cx="11794092" cy="65207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8880" y="890131"/>
            <a:ext cx="279872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নির্দিষ্ট</a:t>
            </a:r>
            <a:r>
              <a:rPr lang="en-US" sz="3600" dirty="0" smtClean="0">
                <a:solidFill>
                  <a:srgbClr val="FF0000"/>
                </a:solidFill>
              </a:rPr>
              <a:t> –</a:t>
            </a:r>
            <a:r>
              <a:rPr lang="en-US" sz="3600" dirty="0" err="1" smtClean="0">
                <a:solidFill>
                  <a:srgbClr val="FF0000"/>
                </a:solidFill>
              </a:rPr>
              <a:t>ভূ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খণ্ড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03162" y="3320705"/>
            <a:ext cx="286354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জনসম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স্টি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3324" y="1904323"/>
            <a:ext cx="236850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সরকার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70397" y="3244454"/>
            <a:ext cx="2399368" cy="860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0000"/>
                </a:solidFill>
              </a:rPr>
              <a:t>সাবভৌ্মত্ব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12067" y="5411449"/>
            <a:ext cx="318597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রাষ্ট্র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6150788" y="4433041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08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3061" y="515155"/>
            <a:ext cx="2137892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22007" y="1429555"/>
            <a:ext cx="0" cy="11977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9587" y="3438659"/>
            <a:ext cx="1719328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-ভ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ূখণ্ড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10481" y="3438659"/>
            <a:ext cx="1719328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সাবভৌমত্ত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68674" y="3451538"/>
            <a:ext cx="1719328" cy="714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সরকার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130122" y="2691684"/>
            <a:ext cx="9417675" cy="38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107583" y="2711002"/>
            <a:ext cx="22539" cy="7727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92742" y="2730321"/>
            <a:ext cx="0" cy="7534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655482" y="2768958"/>
            <a:ext cx="24352" cy="6825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531295" y="2730321"/>
            <a:ext cx="16502" cy="7083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33078" y="3483735"/>
            <a:ext cx="1719328" cy="714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জনসমষ্টি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24333" y="5759355"/>
            <a:ext cx="612784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C000"/>
                </a:solidFill>
              </a:rPr>
              <a:t>রাষ্ট্রের উপাদান ৪টি 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10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4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6077622" y="515155"/>
            <a:ext cx="6440" cy="117197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62253" y="0"/>
            <a:ext cx="2933768" cy="515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181762" y="1687132"/>
            <a:ext cx="7894750" cy="9015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81762" y="1687132"/>
            <a:ext cx="0" cy="9401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076512" y="1777285"/>
            <a:ext cx="0" cy="9401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973256" y="2627289"/>
            <a:ext cx="2933768" cy="515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ক্ষমতার উৎসের ভিত্তিতে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084062" y="1777285"/>
            <a:ext cx="0" cy="9401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743549" y="2614407"/>
            <a:ext cx="2933768" cy="728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 বণ্টনের নীতির ভিত্তিতে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4474200" y="3866429"/>
            <a:ext cx="1634967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গণতান্ত্রিক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-1" y="3879305"/>
            <a:ext cx="1621037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পুজিবাদি রাষ্ট্র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2250729" y="3879305"/>
            <a:ext cx="1743421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সমাজতান্ত্রিক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6690527" y="3866424"/>
            <a:ext cx="1702402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একনায়কতন্ত্র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8743548" y="3802029"/>
            <a:ext cx="145979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এককেন্দ্রিক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0682976" y="3802029"/>
            <a:ext cx="1511669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যুক্তরাষ্ট্রীয়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402210" y="3129562"/>
            <a:ext cx="1066130" cy="736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62056" y="3142443"/>
            <a:ext cx="1451688" cy="7368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161235" y="3142443"/>
            <a:ext cx="1066130" cy="736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847891" y="3062405"/>
            <a:ext cx="1451688" cy="7368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0" idx="2"/>
          </p:cNvCxnSpPr>
          <p:nvPr/>
        </p:nvCxnSpPr>
        <p:spPr>
          <a:xfrm flipH="1">
            <a:off x="9044589" y="3342830"/>
            <a:ext cx="1165844" cy="4026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0410810" y="3142443"/>
            <a:ext cx="1185609" cy="7368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202382" y="1777285"/>
            <a:ext cx="58719" cy="31310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50" idx="0"/>
          </p:cNvCxnSpPr>
          <p:nvPr/>
        </p:nvCxnSpPr>
        <p:spPr>
          <a:xfrm flipH="1">
            <a:off x="8517439" y="1777285"/>
            <a:ext cx="59273" cy="32442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694300" y="4908378"/>
            <a:ext cx="2933768" cy="515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উত্তরাধিকার সুত্রের ভিত্তিতে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50555" y="5021486"/>
            <a:ext cx="2933768" cy="515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ঊদ্দেশ্যের ভিত্তিতে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005053" y="5523933"/>
            <a:ext cx="0" cy="3289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344339" y="5523933"/>
            <a:ext cx="0" cy="3289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Process 65"/>
          <p:cNvSpPr/>
          <p:nvPr/>
        </p:nvSpPr>
        <p:spPr>
          <a:xfrm>
            <a:off x="3432314" y="5848535"/>
            <a:ext cx="1451280" cy="5000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রাজতন্ত্র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Flowchart: Process 66"/>
          <p:cNvSpPr/>
          <p:nvPr/>
        </p:nvSpPr>
        <p:spPr>
          <a:xfrm>
            <a:off x="6690527" y="5848535"/>
            <a:ext cx="3805749" cy="5000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জনকল্যানমূলক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14400" y="2614407"/>
            <a:ext cx="2933768" cy="515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 ভিত্তিতে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12880"/>
            <a:ext cx="25179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রাষ্ট্রের ধরন 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517913" y="1166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8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20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49" grpId="0" animBg="1"/>
      <p:bldP spid="50" grpId="0" animBg="1"/>
      <p:bldP spid="66" grpId="0" animBg="1"/>
      <p:bldP spid="67" grpId="0" animBg="1"/>
      <p:bldP spid="70" grpId="0" animBg="1"/>
      <p:bldP spid="7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Words>234</Words>
  <Application>Microsoft Office PowerPoint</Application>
  <PresentationFormat>Custom</PresentationFormat>
  <Paragraphs>87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3</vt:i4>
      </vt:variant>
    </vt:vector>
  </HeadingPairs>
  <TitlesOfParts>
    <vt:vector size="19" baseType="lpstr">
      <vt:lpstr>Office Theme</vt:lpstr>
      <vt:lpstr>Slide 1</vt:lpstr>
      <vt:lpstr>পরিচিতি  </vt:lpstr>
      <vt:lpstr>Slide 3</vt:lpstr>
      <vt:lpstr>Slide 4</vt:lpstr>
      <vt:lpstr>Slide 5</vt:lpstr>
      <vt:lpstr>Slide 6</vt:lpstr>
      <vt:lpstr>Slide 7</vt:lpstr>
      <vt:lpstr>Slide 8</vt:lpstr>
      <vt:lpstr>Slide 9</vt:lpstr>
      <vt:lpstr>রাষ্ট্র ও সরকারের মধ্যে পার্থক্য </vt:lpstr>
      <vt:lpstr>Slide 11</vt:lpstr>
      <vt:lpstr>দলীয় কাজ</vt:lpstr>
      <vt:lpstr>মুল্যায়ন </vt:lpstr>
      <vt:lpstr>বাড়ীর কাজ</vt:lpstr>
      <vt:lpstr>Slide 15</vt:lpstr>
      <vt:lpstr>Custom Show 1</vt:lpstr>
      <vt:lpstr>Custom Show 2</vt:lpstr>
      <vt:lpstr>Custom Show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পরিচয়</dc:title>
  <dc:creator>DOEL</dc:creator>
  <cp:lastModifiedBy>FATICKHIRA</cp:lastModifiedBy>
  <cp:revision>181</cp:revision>
  <dcterms:created xsi:type="dcterms:W3CDTF">2014-12-18T02:50:29Z</dcterms:created>
  <dcterms:modified xsi:type="dcterms:W3CDTF">2020-09-19T07:52:32Z</dcterms:modified>
</cp:coreProperties>
</file>