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84" r:id="rId4"/>
    <p:sldId id="266" r:id="rId5"/>
    <p:sldId id="287" r:id="rId6"/>
    <p:sldId id="289" r:id="rId7"/>
    <p:sldId id="291" r:id="rId8"/>
    <p:sldId id="288" r:id="rId9"/>
    <p:sldId id="281" r:id="rId10"/>
    <p:sldId id="28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1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1A193-640B-4373-81B8-11076AD22956}" type="doc">
      <dgm:prSet loTypeId="urn:microsoft.com/office/officeart/2005/8/layout/h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DFF575-5EA6-4E41-AA36-5CC76478ABB1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ব্যবসায়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410B5A66-469F-4755-9949-FADB17E9AFFF}" type="parTrans" cxnId="{B6820810-1FE5-4861-B95F-A27F40FF5F27}">
      <dgm:prSet/>
      <dgm:spPr/>
      <dgm:t>
        <a:bodyPr/>
        <a:lstStyle/>
        <a:p>
          <a:endParaRPr lang="en-US" sz="6000">
            <a:latin typeface="NikoshBAN" pitchFamily="2" charset="0"/>
            <a:cs typeface="NikoshBAN" pitchFamily="2" charset="0"/>
          </a:endParaRPr>
        </a:p>
      </dgm:t>
    </dgm:pt>
    <dgm:pt modelId="{9F1B900E-5608-4998-AC6D-3A5D1A71CEE4}" type="sibTrans" cxnId="{B6820810-1FE5-4861-B95F-A27F40FF5F27}">
      <dgm:prSet/>
      <dgm:spPr/>
      <dgm:t>
        <a:bodyPr/>
        <a:lstStyle/>
        <a:p>
          <a:endParaRPr lang="en-US" sz="6000">
            <a:latin typeface="NikoshBAN" pitchFamily="2" charset="0"/>
            <a:cs typeface="NikoshBAN" pitchFamily="2" charset="0"/>
          </a:endParaRPr>
        </a:p>
      </dgm:t>
    </dgm:pt>
    <dgm:pt modelId="{76D77420-0CDC-4FF3-8DCD-ED92331DCAAC}">
      <dgm:prSet phldrT="[Text]" custT="1"/>
      <dgm:spPr/>
      <dgm:t>
        <a:bodyPr/>
        <a:lstStyle/>
        <a:p>
          <a:pPr algn="ctr"/>
          <a:r>
            <a:rPr lang="bn-BD" sz="6000" dirty="0" smtClean="0">
              <a:latin typeface="NikoshBAN" pitchFamily="2" charset="0"/>
              <a:cs typeface="NikoshBAN" pitchFamily="2" charset="0"/>
            </a:rPr>
            <a:t>শিল্প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C9F3C00A-71FD-4777-B289-5CC8BCA66F3A}" type="parTrans" cxnId="{A2027F4B-B2D0-4DF7-8D61-BCF4E0A3BD17}">
      <dgm:prSet/>
      <dgm:spPr/>
      <dgm:t>
        <a:bodyPr/>
        <a:lstStyle/>
        <a:p>
          <a:endParaRPr lang="en-US" sz="6000">
            <a:latin typeface="NikoshBAN" pitchFamily="2" charset="0"/>
            <a:cs typeface="NikoshBAN" pitchFamily="2" charset="0"/>
          </a:endParaRPr>
        </a:p>
      </dgm:t>
    </dgm:pt>
    <dgm:pt modelId="{BD313CB9-2B99-4627-A43D-D4FB44575DB5}" type="sibTrans" cxnId="{A2027F4B-B2D0-4DF7-8D61-BCF4E0A3BD17}">
      <dgm:prSet/>
      <dgm:spPr/>
      <dgm:t>
        <a:bodyPr/>
        <a:lstStyle/>
        <a:p>
          <a:endParaRPr lang="en-US" sz="6000">
            <a:latin typeface="NikoshBAN" pitchFamily="2" charset="0"/>
            <a:cs typeface="NikoshBAN" pitchFamily="2" charset="0"/>
          </a:endParaRPr>
        </a:p>
      </dgm:t>
    </dgm:pt>
    <dgm:pt modelId="{D4DC4C08-BD6F-49E9-92E2-B248B0FE3FB1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বাণিজ্য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9E82DB15-417A-4CFF-9DDC-81E08CD9BD8A}" type="parTrans" cxnId="{362FF43B-87EA-41E9-AC9C-CAD395BFB3EE}">
      <dgm:prSet/>
      <dgm:spPr/>
      <dgm:t>
        <a:bodyPr/>
        <a:lstStyle/>
        <a:p>
          <a:endParaRPr lang="en-US" sz="6000">
            <a:latin typeface="NikoshBAN" pitchFamily="2" charset="0"/>
            <a:cs typeface="NikoshBAN" pitchFamily="2" charset="0"/>
          </a:endParaRPr>
        </a:p>
      </dgm:t>
    </dgm:pt>
    <dgm:pt modelId="{05D14C1F-2566-4969-9B36-ABB034930687}" type="sibTrans" cxnId="{362FF43B-87EA-41E9-AC9C-CAD395BFB3EE}">
      <dgm:prSet/>
      <dgm:spPr/>
      <dgm:t>
        <a:bodyPr/>
        <a:lstStyle/>
        <a:p>
          <a:endParaRPr lang="en-US" sz="6000">
            <a:latin typeface="NikoshBAN" pitchFamily="2" charset="0"/>
            <a:cs typeface="NikoshBAN" pitchFamily="2" charset="0"/>
          </a:endParaRPr>
        </a:p>
      </dgm:t>
    </dgm:pt>
    <dgm:pt modelId="{7B1A7F42-2936-4E4D-959A-1B4FD7EB294F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প্রত্যক্ষ সেবা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EE63C90A-FDA7-4A03-BA3C-83709D8B2610}" type="parTrans" cxnId="{9A1B7078-1C3A-4DDB-8725-6A3E473EADA9}">
      <dgm:prSet/>
      <dgm:spPr/>
      <dgm:t>
        <a:bodyPr/>
        <a:lstStyle/>
        <a:p>
          <a:endParaRPr lang="en-US" sz="6000">
            <a:latin typeface="NikoshBAN" pitchFamily="2" charset="0"/>
            <a:cs typeface="NikoshBAN" pitchFamily="2" charset="0"/>
          </a:endParaRPr>
        </a:p>
      </dgm:t>
    </dgm:pt>
    <dgm:pt modelId="{1B42A070-3D44-454B-8DCA-735B3E735808}" type="sibTrans" cxnId="{9A1B7078-1C3A-4DDB-8725-6A3E473EADA9}">
      <dgm:prSet/>
      <dgm:spPr/>
      <dgm:t>
        <a:bodyPr/>
        <a:lstStyle/>
        <a:p>
          <a:endParaRPr lang="en-US" sz="6000">
            <a:latin typeface="NikoshBAN" pitchFamily="2" charset="0"/>
            <a:cs typeface="NikoshBAN" pitchFamily="2" charset="0"/>
          </a:endParaRPr>
        </a:p>
      </dgm:t>
    </dgm:pt>
    <dgm:pt modelId="{B7297CF3-9B37-4CFC-AAB9-541007F48218}">
      <dgm:prSet/>
      <dgm:spPr/>
      <dgm:t>
        <a:bodyPr/>
        <a:lstStyle/>
        <a:p>
          <a:pPr algn="ctr"/>
          <a:endParaRPr lang="en-US"/>
        </a:p>
      </dgm:t>
    </dgm:pt>
    <dgm:pt modelId="{1EE06B49-DFB3-4304-A0C1-DDDACDEA7343}" type="parTrans" cxnId="{218BBB8F-A7C2-42E2-B75C-BD6F8C95E7F8}">
      <dgm:prSet/>
      <dgm:spPr/>
      <dgm:t>
        <a:bodyPr/>
        <a:lstStyle/>
        <a:p>
          <a:endParaRPr lang="en-US"/>
        </a:p>
      </dgm:t>
    </dgm:pt>
    <dgm:pt modelId="{C389A7F8-381C-4C09-86BA-6509B387A411}" type="sibTrans" cxnId="{218BBB8F-A7C2-42E2-B75C-BD6F8C95E7F8}">
      <dgm:prSet/>
      <dgm:spPr/>
      <dgm:t>
        <a:bodyPr/>
        <a:lstStyle/>
        <a:p>
          <a:endParaRPr lang="en-US"/>
        </a:p>
      </dgm:t>
    </dgm:pt>
    <dgm:pt modelId="{E5B44751-58A0-41D1-BE53-95CA1E335851}">
      <dgm:prSet/>
      <dgm:spPr/>
      <dgm:t>
        <a:bodyPr/>
        <a:lstStyle/>
        <a:p>
          <a:pPr algn="ctr"/>
          <a:endParaRPr lang="en-US"/>
        </a:p>
      </dgm:t>
    </dgm:pt>
    <dgm:pt modelId="{1F0A33A9-DE3A-47FF-8E29-C9B1C23D5F37}" type="parTrans" cxnId="{80BB857B-131F-4AA9-973A-020A916E877C}">
      <dgm:prSet/>
      <dgm:spPr/>
      <dgm:t>
        <a:bodyPr/>
        <a:lstStyle/>
        <a:p>
          <a:endParaRPr lang="en-US"/>
        </a:p>
      </dgm:t>
    </dgm:pt>
    <dgm:pt modelId="{D43AD19C-2812-41FB-8DAD-7B3638973777}" type="sibTrans" cxnId="{80BB857B-131F-4AA9-973A-020A916E877C}">
      <dgm:prSet/>
      <dgm:spPr/>
      <dgm:t>
        <a:bodyPr/>
        <a:lstStyle/>
        <a:p>
          <a:endParaRPr lang="en-US"/>
        </a:p>
      </dgm:t>
    </dgm:pt>
    <dgm:pt modelId="{45C45AA2-33DF-49B6-8340-F5E00A8DF245}" type="pres">
      <dgm:prSet presAssocID="{7D21A193-640B-4373-81B8-11076AD229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1C4895-8533-4F6D-84F9-D0B2DE91B829}" type="pres">
      <dgm:prSet presAssocID="{21DFF575-5EA6-4E41-AA36-5CC76478ABB1}" presName="roof" presStyleLbl="dkBgShp" presStyleIdx="0" presStyleCnt="2" custScaleY="28788" custLinFactNeighborY="-13258"/>
      <dgm:spPr/>
      <dgm:t>
        <a:bodyPr/>
        <a:lstStyle/>
        <a:p>
          <a:endParaRPr lang="en-US"/>
        </a:p>
      </dgm:t>
    </dgm:pt>
    <dgm:pt modelId="{FA071114-91FF-4422-AF6A-27B30EB73A2F}" type="pres">
      <dgm:prSet presAssocID="{21DFF575-5EA6-4E41-AA36-5CC76478ABB1}" presName="pillars" presStyleCnt="0"/>
      <dgm:spPr/>
    </dgm:pt>
    <dgm:pt modelId="{04517D42-9CA1-4B45-B845-DD9D14F8CCAF}" type="pres">
      <dgm:prSet presAssocID="{21DFF575-5EA6-4E41-AA36-5CC76478ABB1}" presName="pillar1" presStyleLbl="node1" presStyleIdx="0" presStyleCnt="3" custScaleX="71886" custScaleY="20635" custLinFactNeighborX="-7" custLinFactNeighborY="-61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24F48-0055-4E4A-841D-197B3310A29B}" type="pres">
      <dgm:prSet presAssocID="{D4DC4C08-BD6F-49E9-92E2-B248B0FE3FB1}" presName="pillarX" presStyleLbl="node1" presStyleIdx="1" presStyleCnt="3" custScaleX="70467" custScaleY="21357" custLinFactNeighborY="-61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FA2E9-D54E-4324-A9CA-3FEF4646CDC5}" type="pres">
      <dgm:prSet presAssocID="{7B1A7F42-2936-4E4D-959A-1B4FD7EB294F}" presName="pillarX" presStyleLbl="node1" presStyleIdx="2" presStyleCnt="3" custScaleY="21356" custLinFactNeighborY="-62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A1795-BE96-4BB9-AE92-6E59BFDAD547}" type="pres">
      <dgm:prSet presAssocID="{21DFF575-5EA6-4E41-AA36-5CC76478ABB1}" presName="base" presStyleLbl="dkBgShp" presStyleIdx="1" presStyleCnt="2" custFlipVert="1" custScaleY="122727" custLinFactY="3085" custLinFactNeighborX="-855" custLinFactNeighborY="100000"/>
      <dgm:spPr/>
      <dgm:t>
        <a:bodyPr/>
        <a:lstStyle/>
        <a:p>
          <a:endParaRPr lang="en-US"/>
        </a:p>
      </dgm:t>
    </dgm:pt>
  </dgm:ptLst>
  <dgm:cxnLst>
    <dgm:cxn modelId="{80BB857B-131F-4AA9-973A-020A916E877C}" srcId="{76D77420-0CDC-4FF3-8DCD-ED92331DCAAC}" destId="{E5B44751-58A0-41D1-BE53-95CA1E335851}" srcOrd="1" destOrd="0" parTransId="{1F0A33A9-DE3A-47FF-8E29-C9B1C23D5F37}" sibTransId="{D43AD19C-2812-41FB-8DAD-7B3638973777}"/>
    <dgm:cxn modelId="{362FF43B-87EA-41E9-AC9C-CAD395BFB3EE}" srcId="{21DFF575-5EA6-4E41-AA36-5CC76478ABB1}" destId="{D4DC4C08-BD6F-49E9-92E2-B248B0FE3FB1}" srcOrd="1" destOrd="0" parTransId="{9E82DB15-417A-4CFF-9DDC-81E08CD9BD8A}" sibTransId="{05D14C1F-2566-4969-9B36-ABB034930687}"/>
    <dgm:cxn modelId="{9A1B7078-1C3A-4DDB-8725-6A3E473EADA9}" srcId="{21DFF575-5EA6-4E41-AA36-5CC76478ABB1}" destId="{7B1A7F42-2936-4E4D-959A-1B4FD7EB294F}" srcOrd="2" destOrd="0" parTransId="{EE63C90A-FDA7-4A03-BA3C-83709D8B2610}" sibTransId="{1B42A070-3D44-454B-8DCA-735B3E735808}"/>
    <dgm:cxn modelId="{B6820810-1FE5-4861-B95F-A27F40FF5F27}" srcId="{7D21A193-640B-4373-81B8-11076AD22956}" destId="{21DFF575-5EA6-4E41-AA36-5CC76478ABB1}" srcOrd="0" destOrd="0" parTransId="{410B5A66-469F-4755-9949-FADB17E9AFFF}" sibTransId="{9F1B900E-5608-4998-AC6D-3A5D1A71CEE4}"/>
    <dgm:cxn modelId="{AA6F57E5-837F-489C-B6AA-72D277EF96E9}" type="presOf" srcId="{D4DC4C08-BD6F-49E9-92E2-B248B0FE3FB1}" destId="{B7F24F48-0055-4E4A-841D-197B3310A29B}" srcOrd="0" destOrd="0" presId="urn:microsoft.com/office/officeart/2005/8/layout/hList3"/>
    <dgm:cxn modelId="{1E925938-1D21-49F5-8AEE-F47778EEB5A0}" type="presOf" srcId="{21DFF575-5EA6-4E41-AA36-5CC76478ABB1}" destId="{6E1C4895-8533-4F6D-84F9-D0B2DE91B829}" srcOrd="0" destOrd="0" presId="urn:microsoft.com/office/officeart/2005/8/layout/hList3"/>
    <dgm:cxn modelId="{C9057565-8E3E-4B4E-8119-94C73389E656}" type="presOf" srcId="{76D77420-0CDC-4FF3-8DCD-ED92331DCAAC}" destId="{04517D42-9CA1-4B45-B845-DD9D14F8CCAF}" srcOrd="0" destOrd="0" presId="urn:microsoft.com/office/officeart/2005/8/layout/hList3"/>
    <dgm:cxn modelId="{489B9AD7-C6C4-4CE0-92D6-CB7E109837C0}" type="presOf" srcId="{7B1A7F42-2936-4E4D-959A-1B4FD7EB294F}" destId="{C92FA2E9-D54E-4324-A9CA-3FEF4646CDC5}" srcOrd="0" destOrd="0" presId="urn:microsoft.com/office/officeart/2005/8/layout/hList3"/>
    <dgm:cxn modelId="{4FA4B2DA-146F-4A71-B3EE-9CDC58E1B897}" type="presOf" srcId="{7D21A193-640B-4373-81B8-11076AD22956}" destId="{45C45AA2-33DF-49B6-8340-F5E00A8DF245}" srcOrd="0" destOrd="0" presId="urn:microsoft.com/office/officeart/2005/8/layout/hList3"/>
    <dgm:cxn modelId="{AE5A1C80-3E87-40A3-A0AE-91999B8D3D8F}" type="presOf" srcId="{E5B44751-58A0-41D1-BE53-95CA1E335851}" destId="{04517D42-9CA1-4B45-B845-DD9D14F8CCAF}" srcOrd="0" destOrd="2" presId="urn:microsoft.com/office/officeart/2005/8/layout/hList3"/>
    <dgm:cxn modelId="{218BBB8F-A7C2-42E2-B75C-BD6F8C95E7F8}" srcId="{76D77420-0CDC-4FF3-8DCD-ED92331DCAAC}" destId="{B7297CF3-9B37-4CFC-AAB9-541007F48218}" srcOrd="0" destOrd="0" parTransId="{1EE06B49-DFB3-4304-A0C1-DDDACDEA7343}" sibTransId="{C389A7F8-381C-4C09-86BA-6509B387A411}"/>
    <dgm:cxn modelId="{A2027F4B-B2D0-4DF7-8D61-BCF4E0A3BD17}" srcId="{21DFF575-5EA6-4E41-AA36-5CC76478ABB1}" destId="{76D77420-0CDC-4FF3-8DCD-ED92331DCAAC}" srcOrd="0" destOrd="0" parTransId="{C9F3C00A-71FD-4777-B289-5CC8BCA66F3A}" sibTransId="{BD313CB9-2B99-4627-A43D-D4FB44575DB5}"/>
    <dgm:cxn modelId="{EDC559FC-7B9D-4CD2-8F80-A145202BAB7F}" type="presOf" srcId="{B7297CF3-9B37-4CFC-AAB9-541007F48218}" destId="{04517D42-9CA1-4B45-B845-DD9D14F8CCAF}" srcOrd="0" destOrd="1" presId="urn:microsoft.com/office/officeart/2005/8/layout/hList3"/>
    <dgm:cxn modelId="{066253E3-A12B-4FCC-B593-BB1020203A40}" type="presParOf" srcId="{45C45AA2-33DF-49B6-8340-F5E00A8DF245}" destId="{6E1C4895-8533-4F6D-84F9-D0B2DE91B829}" srcOrd="0" destOrd="0" presId="urn:microsoft.com/office/officeart/2005/8/layout/hList3"/>
    <dgm:cxn modelId="{39E5A344-3F2A-4F20-B7A8-313136011237}" type="presParOf" srcId="{45C45AA2-33DF-49B6-8340-F5E00A8DF245}" destId="{FA071114-91FF-4422-AF6A-27B30EB73A2F}" srcOrd="1" destOrd="0" presId="urn:microsoft.com/office/officeart/2005/8/layout/hList3"/>
    <dgm:cxn modelId="{F0820BE8-46D7-49C1-B7D0-73C7253B691B}" type="presParOf" srcId="{FA071114-91FF-4422-AF6A-27B30EB73A2F}" destId="{04517D42-9CA1-4B45-B845-DD9D14F8CCAF}" srcOrd="0" destOrd="0" presId="urn:microsoft.com/office/officeart/2005/8/layout/hList3"/>
    <dgm:cxn modelId="{4BD3BDE8-6870-4A53-B486-332D6A403CB2}" type="presParOf" srcId="{FA071114-91FF-4422-AF6A-27B30EB73A2F}" destId="{B7F24F48-0055-4E4A-841D-197B3310A29B}" srcOrd="1" destOrd="0" presId="urn:microsoft.com/office/officeart/2005/8/layout/hList3"/>
    <dgm:cxn modelId="{CAC64E63-C992-45D4-9DAE-531719988EA7}" type="presParOf" srcId="{FA071114-91FF-4422-AF6A-27B30EB73A2F}" destId="{C92FA2E9-D54E-4324-A9CA-3FEF4646CDC5}" srcOrd="2" destOrd="0" presId="urn:microsoft.com/office/officeart/2005/8/layout/hList3"/>
    <dgm:cxn modelId="{117EA481-0E12-48B7-A293-98C147505A7D}" type="presParOf" srcId="{45C45AA2-33DF-49B6-8340-F5E00A8DF245}" destId="{DB5A1795-BE96-4BB9-AE92-6E59BFDAD547}" srcOrd="2" destOrd="0" presId="urn:microsoft.com/office/officeart/2005/8/layout/hList3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519D2-A4CF-4B01-BFBD-D32DB90ACF78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D969A1-4A5F-4E85-9294-FD574EB91193}">
      <dgm:prSet phldrT="[Text]" custT="1"/>
      <dgm:spPr/>
      <dgm:t>
        <a:bodyPr/>
        <a:lstStyle/>
        <a:p>
          <a:pPr algn="ctr"/>
          <a:r>
            <a:rPr lang="bn-BD" sz="4800" dirty="0" smtClean="0">
              <a:latin typeface="NikoshBAN" pitchFamily="2" charset="0"/>
              <a:cs typeface="NikoshBAN" pitchFamily="2" charset="0"/>
            </a:rPr>
            <a:t>শিল্প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CE6EB845-8092-4F9F-9AEF-73341E95980D}" type="parTrans" cxnId="{9825F242-3B5D-4DE7-B36B-B10DA28BD2D9}">
      <dgm:prSet/>
      <dgm:spPr/>
      <dgm:t>
        <a:bodyPr/>
        <a:lstStyle/>
        <a:p>
          <a:pPr algn="ctr"/>
          <a:endParaRPr lang="en-US"/>
        </a:p>
      </dgm:t>
    </dgm:pt>
    <dgm:pt modelId="{52F592AF-06C5-45D8-8187-6EBF747F9FF8}" type="sibTrans" cxnId="{9825F242-3B5D-4DE7-B36B-B10DA28BD2D9}">
      <dgm:prSet/>
      <dgm:spPr/>
      <dgm:t>
        <a:bodyPr/>
        <a:lstStyle/>
        <a:p>
          <a:pPr algn="ctr"/>
          <a:endParaRPr lang="en-US"/>
        </a:p>
      </dgm:t>
    </dgm:pt>
    <dgm:pt modelId="{86F9407C-E556-4734-9742-AE83F477DC50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প্রজনন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C131348-3301-457A-811D-964A0412C28F}" type="parTrans" cxnId="{13A8B536-C525-4441-839A-5F9335E2CFE1}">
      <dgm:prSet/>
      <dgm:spPr/>
      <dgm:t>
        <a:bodyPr/>
        <a:lstStyle/>
        <a:p>
          <a:endParaRPr lang="en-US"/>
        </a:p>
      </dgm:t>
    </dgm:pt>
    <dgm:pt modelId="{0CA578D3-89EE-49E8-9049-100994EA920C}" type="sibTrans" cxnId="{13A8B536-C525-4441-839A-5F9335E2CFE1}">
      <dgm:prSet/>
      <dgm:spPr/>
      <dgm:t>
        <a:bodyPr/>
        <a:lstStyle/>
        <a:p>
          <a:endParaRPr lang="en-US"/>
        </a:p>
      </dgm:t>
    </dgm:pt>
    <dgm:pt modelId="{76A6D73E-B74A-4ADD-A24F-0307676D600B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নিষ্কাশন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54341E4-227B-4D66-A024-CE6033A226B4}" type="parTrans" cxnId="{27E151E5-B8B2-49CB-88B0-7105804CF36D}">
      <dgm:prSet/>
      <dgm:spPr/>
      <dgm:t>
        <a:bodyPr/>
        <a:lstStyle/>
        <a:p>
          <a:endParaRPr lang="en-US"/>
        </a:p>
      </dgm:t>
    </dgm:pt>
    <dgm:pt modelId="{8F986D04-870A-4486-B126-CADBEE405CDE}" type="sibTrans" cxnId="{27E151E5-B8B2-49CB-88B0-7105804CF36D}">
      <dgm:prSet/>
      <dgm:spPr/>
      <dgm:t>
        <a:bodyPr/>
        <a:lstStyle/>
        <a:p>
          <a:endParaRPr lang="en-US"/>
        </a:p>
      </dgm:t>
    </dgm:pt>
    <dgm:pt modelId="{B7B4CB4F-5E39-40F4-881E-EFB62420CD67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নির্মাণ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AF859DA-3E59-482B-BD93-AC33604A05FE}" type="parTrans" cxnId="{0053A6C2-B4EC-40AA-9BAD-AF361C02522D}">
      <dgm:prSet/>
      <dgm:spPr/>
      <dgm:t>
        <a:bodyPr/>
        <a:lstStyle/>
        <a:p>
          <a:endParaRPr lang="en-US"/>
        </a:p>
      </dgm:t>
    </dgm:pt>
    <dgm:pt modelId="{F213D671-E1AD-4942-9379-8CC2C186C435}" type="sibTrans" cxnId="{0053A6C2-B4EC-40AA-9BAD-AF361C02522D}">
      <dgm:prSet/>
      <dgm:spPr/>
      <dgm:t>
        <a:bodyPr/>
        <a:lstStyle/>
        <a:p>
          <a:endParaRPr lang="en-US"/>
        </a:p>
      </dgm:t>
    </dgm:pt>
    <dgm:pt modelId="{B4DF9EE8-F4FE-4F0E-9EF7-328F73D5ACA4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উৎপাদন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F8683A2-5312-4550-8D5A-6AE45E94B934}" type="parTrans" cxnId="{34A93FE2-F6E4-4200-B9BC-84BF2317D550}">
      <dgm:prSet/>
      <dgm:spPr/>
      <dgm:t>
        <a:bodyPr/>
        <a:lstStyle/>
        <a:p>
          <a:endParaRPr lang="en-US"/>
        </a:p>
      </dgm:t>
    </dgm:pt>
    <dgm:pt modelId="{9634518D-E9F9-402B-860E-B56963B69FE4}" type="sibTrans" cxnId="{34A93FE2-F6E4-4200-B9BC-84BF2317D550}">
      <dgm:prSet/>
      <dgm:spPr/>
      <dgm:t>
        <a:bodyPr/>
        <a:lstStyle/>
        <a:p>
          <a:endParaRPr lang="en-US"/>
        </a:p>
      </dgm:t>
    </dgm:pt>
    <dgm:pt modelId="{6A11351E-9D68-4194-BBB6-6312ED399405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সেবা</a:t>
          </a:r>
        </a:p>
      </dgm:t>
    </dgm:pt>
    <dgm:pt modelId="{BD323ED9-B461-4346-BA0D-354A16730893}" type="parTrans" cxnId="{D31CC129-0A6C-415C-A4C7-E5418491B962}">
      <dgm:prSet/>
      <dgm:spPr/>
      <dgm:t>
        <a:bodyPr/>
        <a:lstStyle/>
        <a:p>
          <a:endParaRPr lang="en-US"/>
        </a:p>
      </dgm:t>
    </dgm:pt>
    <dgm:pt modelId="{ACC84167-6572-4901-B617-420E12B4EE95}" type="sibTrans" cxnId="{D31CC129-0A6C-415C-A4C7-E5418491B962}">
      <dgm:prSet/>
      <dgm:spPr/>
      <dgm:t>
        <a:bodyPr/>
        <a:lstStyle/>
        <a:p>
          <a:endParaRPr lang="en-US"/>
        </a:p>
      </dgm:t>
    </dgm:pt>
    <dgm:pt modelId="{B898500D-8F9E-4BF9-84FF-669821BA0403}" type="pres">
      <dgm:prSet presAssocID="{74F519D2-A4CF-4B01-BFBD-D32DB90ACF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C967E-46AC-4558-985B-9893CDFD2B65}" type="pres">
      <dgm:prSet presAssocID="{31D969A1-4A5F-4E85-9294-FD574EB91193}" presName="vertOne" presStyleCnt="0"/>
      <dgm:spPr/>
      <dgm:t>
        <a:bodyPr/>
        <a:lstStyle/>
        <a:p>
          <a:endParaRPr lang="en-US"/>
        </a:p>
      </dgm:t>
    </dgm:pt>
    <dgm:pt modelId="{899BD9BB-DF72-410D-A04A-6975075F55DD}" type="pres">
      <dgm:prSet presAssocID="{31D969A1-4A5F-4E85-9294-FD574EB91193}" presName="txOne" presStyleLbl="node0" presStyleIdx="0" presStyleCnt="1" custLinFactY="-10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8A14D7-8B42-44AA-9110-D4D1E354BFE5}" type="pres">
      <dgm:prSet presAssocID="{31D969A1-4A5F-4E85-9294-FD574EB91193}" presName="parTransOne" presStyleCnt="0"/>
      <dgm:spPr/>
      <dgm:t>
        <a:bodyPr/>
        <a:lstStyle/>
        <a:p>
          <a:endParaRPr lang="en-US"/>
        </a:p>
      </dgm:t>
    </dgm:pt>
    <dgm:pt modelId="{904783D4-ED6E-48B7-A3F0-2EEB0CDF28AF}" type="pres">
      <dgm:prSet presAssocID="{31D969A1-4A5F-4E85-9294-FD574EB91193}" presName="horzOne" presStyleCnt="0"/>
      <dgm:spPr/>
      <dgm:t>
        <a:bodyPr/>
        <a:lstStyle/>
        <a:p>
          <a:endParaRPr lang="en-US"/>
        </a:p>
      </dgm:t>
    </dgm:pt>
    <dgm:pt modelId="{F4F3BA6D-63E5-42A3-913B-DB9D7F89FCE5}" type="pres">
      <dgm:prSet presAssocID="{86F9407C-E556-4734-9742-AE83F477DC50}" presName="vertTwo" presStyleCnt="0"/>
      <dgm:spPr/>
      <dgm:t>
        <a:bodyPr/>
        <a:lstStyle/>
        <a:p>
          <a:endParaRPr lang="en-US"/>
        </a:p>
      </dgm:t>
    </dgm:pt>
    <dgm:pt modelId="{5F74AAF0-6A4E-4955-BAB3-A41F5555DC13}" type="pres">
      <dgm:prSet presAssocID="{86F9407C-E556-4734-9742-AE83F477DC5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C84A4-AB43-463C-924A-B1F64DAD1D6A}" type="pres">
      <dgm:prSet presAssocID="{86F9407C-E556-4734-9742-AE83F477DC50}" presName="parTransTwo" presStyleCnt="0"/>
      <dgm:spPr/>
      <dgm:t>
        <a:bodyPr/>
        <a:lstStyle/>
        <a:p>
          <a:endParaRPr lang="en-US"/>
        </a:p>
      </dgm:t>
    </dgm:pt>
    <dgm:pt modelId="{3D9D421D-92B5-4DC2-BCA6-366876FA8C82}" type="pres">
      <dgm:prSet presAssocID="{86F9407C-E556-4734-9742-AE83F477DC50}" presName="horzTwo" presStyleCnt="0"/>
      <dgm:spPr/>
      <dgm:t>
        <a:bodyPr/>
        <a:lstStyle/>
        <a:p>
          <a:endParaRPr lang="en-US"/>
        </a:p>
      </dgm:t>
    </dgm:pt>
    <dgm:pt modelId="{0E62E1D4-E2F2-43F4-A909-FDE837E31AD3}" type="pres">
      <dgm:prSet presAssocID="{76A6D73E-B74A-4ADD-A24F-0307676D600B}" presName="vertThree" presStyleCnt="0"/>
      <dgm:spPr/>
      <dgm:t>
        <a:bodyPr/>
        <a:lstStyle/>
        <a:p>
          <a:endParaRPr lang="en-US"/>
        </a:p>
      </dgm:t>
    </dgm:pt>
    <dgm:pt modelId="{FAF8E2F4-924D-4ED4-922A-68F3FFC36871}" type="pres">
      <dgm:prSet presAssocID="{76A6D73E-B74A-4ADD-A24F-0307676D600B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ED3C4-3F93-44AA-A0B7-EB96D970537A}" type="pres">
      <dgm:prSet presAssocID="{76A6D73E-B74A-4ADD-A24F-0307676D600B}" presName="parTransThree" presStyleCnt="0"/>
      <dgm:spPr/>
      <dgm:t>
        <a:bodyPr/>
        <a:lstStyle/>
        <a:p>
          <a:endParaRPr lang="en-US"/>
        </a:p>
      </dgm:t>
    </dgm:pt>
    <dgm:pt modelId="{7DEEF0A6-BD1A-4C72-824D-5C4BF426427F}" type="pres">
      <dgm:prSet presAssocID="{76A6D73E-B74A-4ADD-A24F-0307676D600B}" presName="horzThree" presStyleCnt="0"/>
      <dgm:spPr/>
      <dgm:t>
        <a:bodyPr/>
        <a:lstStyle/>
        <a:p>
          <a:endParaRPr lang="en-US"/>
        </a:p>
      </dgm:t>
    </dgm:pt>
    <dgm:pt modelId="{C9538659-71D0-4E92-937D-18A7F81DEB22}" type="pres">
      <dgm:prSet presAssocID="{B7B4CB4F-5E39-40F4-881E-EFB62420CD6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150185-81FE-4DC2-B0A1-8A9BEF44688B}" type="pres">
      <dgm:prSet presAssocID="{B7B4CB4F-5E39-40F4-881E-EFB62420CD67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06E536-AE85-4B36-AEFA-1B5FB8B75607}" type="pres">
      <dgm:prSet presAssocID="{B7B4CB4F-5E39-40F4-881E-EFB62420CD67}" presName="parTransFour" presStyleCnt="0"/>
      <dgm:spPr/>
      <dgm:t>
        <a:bodyPr/>
        <a:lstStyle/>
        <a:p>
          <a:endParaRPr lang="en-US"/>
        </a:p>
      </dgm:t>
    </dgm:pt>
    <dgm:pt modelId="{74DF1CFB-0615-42F6-8878-477AD744C063}" type="pres">
      <dgm:prSet presAssocID="{B7B4CB4F-5E39-40F4-881E-EFB62420CD67}" presName="horzFour" presStyleCnt="0"/>
      <dgm:spPr/>
      <dgm:t>
        <a:bodyPr/>
        <a:lstStyle/>
        <a:p>
          <a:endParaRPr lang="en-US"/>
        </a:p>
      </dgm:t>
    </dgm:pt>
    <dgm:pt modelId="{855C8E7C-36D3-48FB-8A18-40CE46AA5884}" type="pres">
      <dgm:prSet presAssocID="{B4DF9EE8-F4FE-4F0E-9EF7-328F73D5ACA4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576E9-B77E-4CF2-A6A9-38C6AFF70825}" type="pres">
      <dgm:prSet presAssocID="{B4DF9EE8-F4FE-4F0E-9EF7-328F73D5ACA4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53761-7F6B-4D54-97CB-6C60AB52C90E}" type="pres">
      <dgm:prSet presAssocID="{B4DF9EE8-F4FE-4F0E-9EF7-328F73D5ACA4}" presName="parTransFour" presStyleCnt="0"/>
      <dgm:spPr/>
      <dgm:t>
        <a:bodyPr/>
        <a:lstStyle/>
        <a:p>
          <a:endParaRPr lang="en-US"/>
        </a:p>
      </dgm:t>
    </dgm:pt>
    <dgm:pt modelId="{BC53D89B-1EFD-4080-A075-DA6DAD98D761}" type="pres">
      <dgm:prSet presAssocID="{B4DF9EE8-F4FE-4F0E-9EF7-328F73D5ACA4}" presName="horzFour" presStyleCnt="0"/>
      <dgm:spPr/>
      <dgm:t>
        <a:bodyPr/>
        <a:lstStyle/>
        <a:p>
          <a:endParaRPr lang="en-US"/>
        </a:p>
      </dgm:t>
    </dgm:pt>
    <dgm:pt modelId="{8C645E85-6C3B-41D8-8837-36072B83FDAB}" type="pres">
      <dgm:prSet presAssocID="{6A11351E-9D68-4194-BBB6-6312ED39940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ED6497-E57E-427F-A36E-46AB4CF6D3A3}" type="pres">
      <dgm:prSet presAssocID="{6A11351E-9D68-4194-BBB6-6312ED399405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0F1A7-6D06-4169-B654-83EED003E5D8}" type="pres">
      <dgm:prSet presAssocID="{6A11351E-9D68-4194-BBB6-6312ED399405}" presName="horzFour" presStyleCnt="0"/>
      <dgm:spPr/>
      <dgm:t>
        <a:bodyPr/>
        <a:lstStyle/>
        <a:p>
          <a:endParaRPr lang="en-US"/>
        </a:p>
      </dgm:t>
    </dgm:pt>
  </dgm:ptLst>
  <dgm:cxnLst>
    <dgm:cxn modelId="{2C1DF22D-EDE4-4922-8475-66FFBB7D3EDC}" type="presOf" srcId="{74F519D2-A4CF-4B01-BFBD-D32DB90ACF78}" destId="{B898500D-8F9E-4BF9-84FF-669821BA0403}" srcOrd="0" destOrd="0" presId="urn:microsoft.com/office/officeart/2005/8/layout/hierarchy4"/>
    <dgm:cxn modelId="{84F1A84D-B4A2-4851-8005-B08D6DE568F6}" type="presOf" srcId="{6A11351E-9D68-4194-BBB6-6312ED399405}" destId="{3BED6497-E57E-427F-A36E-46AB4CF6D3A3}" srcOrd="0" destOrd="0" presId="urn:microsoft.com/office/officeart/2005/8/layout/hierarchy4"/>
    <dgm:cxn modelId="{9825F242-3B5D-4DE7-B36B-B10DA28BD2D9}" srcId="{74F519D2-A4CF-4B01-BFBD-D32DB90ACF78}" destId="{31D969A1-4A5F-4E85-9294-FD574EB91193}" srcOrd="0" destOrd="0" parTransId="{CE6EB845-8092-4F9F-9AEF-73341E95980D}" sibTransId="{52F592AF-06C5-45D8-8187-6EBF747F9FF8}"/>
    <dgm:cxn modelId="{27E151E5-B8B2-49CB-88B0-7105804CF36D}" srcId="{86F9407C-E556-4734-9742-AE83F477DC50}" destId="{76A6D73E-B74A-4ADD-A24F-0307676D600B}" srcOrd="0" destOrd="0" parTransId="{154341E4-227B-4D66-A024-CE6033A226B4}" sibTransId="{8F986D04-870A-4486-B126-CADBEE405CDE}"/>
    <dgm:cxn modelId="{34A93FE2-F6E4-4200-B9BC-84BF2317D550}" srcId="{B7B4CB4F-5E39-40F4-881E-EFB62420CD67}" destId="{B4DF9EE8-F4FE-4F0E-9EF7-328F73D5ACA4}" srcOrd="0" destOrd="0" parTransId="{7F8683A2-5312-4550-8D5A-6AE45E94B934}" sibTransId="{9634518D-E9F9-402B-860E-B56963B69FE4}"/>
    <dgm:cxn modelId="{DBAA3E60-77DC-4E6F-A315-9D77D5F2A37B}" type="presOf" srcId="{B7B4CB4F-5E39-40F4-881E-EFB62420CD67}" destId="{87150185-81FE-4DC2-B0A1-8A9BEF44688B}" srcOrd="0" destOrd="0" presId="urn:microsoft.com/office/officeart/2005/8/layout/hierarchy4"/>
    <dgm:cxn modelId="{4AE0036C-CC1B-485F-983C-C8217F713324}" type="presOf" srcId="{76A6D73E-B74A-4ADD-A24F-0307676D600B}" destId="{FAF8E2F4-924D-4ED4-922A-68F3FFC36871}" srcOrd="0" destOrd="0" presId="urn:microsoft.com/office/officeart/2005/8/layout/hierarchy4"/>
    <dgm:cxn modelId="{68447706-B7FD-45B3-975A-009B25C21A72}" type="presOf" srcId="{86F9407C-E556-4734-9742-AE83F477DC50}" destId="{5F74AAF0-6A4E-4955-BAB3-A41F5555DC13}" srcOrd="0" destOrd="0" presId="urn:microsoft.com/office/officeart/2005/8/layout/hierarchy4"/>
    <dgm:cxn modelId="{13A8B536-C525-4441-839A-5F9335E2CFE1}" srcId="{31D969A1-4A5F-4E85-9294-FD574EB91193}" destId="{86F9407C-E556-4734-9742-AE83F477DC50}" srcOrd="0" destOrd="0" parTransId="{9C131348-3301-457A-811D-964A0412C28F}" sibTransId="{0CA578D3-89EE-49E8-9049-100994EA920C}"/>
    <dgm:cxn modelId="{0053A6C2-B4EC-40AA-9BAD-AF361C02522D}" srcId="{76A6D73E-B74A-4ADD-A24F-0307676D600B}" destId="{B7B4CB4F-5E39-40F4-881E-EFB62420CD67}" srcOrd="0" destOrd="0" parTransId="{FAF859DA-3E59-482B-BD93-AC33604A05FE}" sibTransId="{F213D671-E1AD-4942-9379-8CC2C186C435}"/>
    <dgm:cxn modelId="{D31CC129-0A6C-415C-A4C7-E5418491B962}" srcId="{B4DF9EE8-F4FE-4F0E-9EF7-328F73D5ACA4}" destId="{6A11351E-9D68-4194-BBB6-6312ED399405}" srcOrd="0" destOrd="0" parTransId="{BD323ED9-B461-4346-BA0D-354A16730893}" sibTransId="{ACC84167-6572-4901-B617-420E12B4EE95}"/>
    <dgm:cxn modelId="{D5B60969-BF86-4563-A140-325819A8A7D4}" type="presOf" srcId="{B4DF9EE8-F4FE-4F0E-9EF7-328F73D5ACA4}" destId="{AFF576E9-B77E-4CF2-A6A9-38C6AFF70825}" srcOrd="0" destOrd="0" presId="urn:microsoft.com/office/officeart/2005/8/layout/hierarchy4"/>
    <dgm:cxn modelId="{CFCE3FFE-790E-4001-81D0-219B13C62A94}" type="presOf" srcId="{31D969A1-4A5F-4E85-9294-FD574EB91193}" destId="{899BD9BB-DF72-410D-A04A-6975075F55DD}" srcOrd="0" destOrd="0" presId="urn:microsoft.com/office/officeart/2005/8/layout/hierarchy4"/>
    <dgm:cxn modelId="{77C737EB-76EB-4204-B06A-D3A9CFE31118}" type="presParOf" srcId="{B898500D-8F9E-4BF9-84FF-669821BA0403}" destId="{C9CC967E-46AC-4558-985B-9893CDFD2B65}" srcOrd="0" destOrd="0" presId="urn:microsoft.com/office/officeart/2005/8/layout/hierarchy4"/>
    <dgm:cxn modelId="{0114D2B5-0560-44F6-8C08-F224924EF497}" type="presParOf" srcId="{C9CC967E-46AC-4558-985B-9893CDFD2B65}" destId="{899BD9BB-DF72-410D-A04A-6975075F55DD}" srcOrd="0" destOrd="0" presId="urn:microsoft.com/office/officeart/2005/8/layout/hierarchy4"/>
    <dgm:cxn modelId="{B2D7F7D7-1ED5-4D8B-9D29-42D29DCC82A4}" type="presParOf" srcId="{C9CC967E-46AC-4558-985B-9893CDFD2B65}" destId="{8B8A14D7-8B42-44AA-9110-D4D1E354BFE5}" srcOrd="1" destOrd="0" presId="urn:microsoft.com/office/officeart/2005/8/layout/hierarchy4"/>
    <dgm:cxn modelId="{EE4CB9E1-70CC-430B-BB04-8444D0C57401}" type="presParOf" srcId="{C9CC967E-46AC-4558-985B-9893CDFD2B65}" destId="{904783D4-ED6E-48B7-A3F0-2EEB0CDF28AF}" srcOrd="2" destOrd="0" presId="urn:microsoft.com/office/officeart/2005/8/layout/hierarchy4"/>
    <dgm:cxn modelId="{C3998A5F-10EA-4A72-B13D-0CB4A3B15A36}" type="presParOf" srcId="{904783D4-ED6E-48B7-A3F0-2EEB0CDF28AF}" destId="{F4F3BA6D-63E5-42A3-913B-DB9D7F89FCE5}" srcOrd="0" destOrd="0" presId="urn:microsoft.com/office/officeart/2005/8/layout/hierarchy4"/>
    <dgm:cxn modelId="{681DC995-03DA-490F-B44F-B84C6DA6F59F}" type="presParOf" srcId="{F4F3BA6D-63E5-42A3-913B-DB9D7F89FCE5}" destId="{5F74AAF0-6A4E-4955-BAB3-A41F5555DC13}" srcOrd="0" destOrd="0" presId="urn:microsoft.com/office/officeart/2005/8/layout/hierarchy4"/>
    <dgm:cxn modelId="{93DA4C6F-43CE-455C-AD8E-90243BF486FB}" type="presParOf" srcId="{F4F3BA6D-63E5-42A3-913B-DB9D7F89FCE5}" destId="{D4EC84A4-AB43-463C-924A-B1F64DAD1D6A}" srcOrd="1" destOrd="0" presId="urn:microsoft.com/office/officeart/2005/8/layout/hierarchy4"/>
    <dgm:cxn modelId="{E1181E42-8ACC-4F85-90A7-41E08E8D12C0}" type="presParOf" srcId="{F4F3BA6D-63E5-42A3-913B-DB9D7F89FCE5}" destId="{3D9D421D-92B5-4DC2-BCA6-366876FA8C82}" srcOrd="2" destOrd="0" presId="urn:microsoft.com/office/officeart/2005/8/layout/hierarchy4"/>
    <dgm:cxn modelId="{37B56F10-2232-463C-B96B-1955DAB6B2E5}" type="presParOf" srcId="{3D9D421D-92B5-4DC2-BCA6-366876FA8C82}" destId="{0E62E1D4-E2F2-43F4-A909-FDE837E31AD3}" srcOrd="0" destOrd="0" presId="urn:microsoft.com/office/officeart/2005/8/layout/hierarchy4"/>
    <dgm:cxn modelId="{CDD08DFD-B848-4BA9-ACA8-37B06223731C}" type="presParOf" srcId="{0E62E1D4-E2F2-43F4-A909-FDE837E31AD3}" destId="{FAF8E2F4-924D-4ED4-922A-68F3FFC36871}" srcOrd="0" destOrd="0" presId="urn:microsoft.com/office/officeart/2005/8/layout/hierarchy4"/>
    <dgm:cxn modelId="{8D731502-F407-45D4-9729-A13AECB94A92}" type="presParOf" srcId="{0E62E1D4-E2F2-43F4-A909-FDE837E31AD3}" destId="{50DED3C4-3F93-44AA-A0B7-EB96D970537A}" srcOrd="1" destOrd="0" presId="urn:microsoft.com/office/officeart/2005/8/layout/hierarchy4"/>
    <dgm:cxn modelId="{8380BE44-8051-4313-8EA7-90B3E6AA05E3}" type="presParOf" srcId="{0E62E1D4-E2F2-43F4-A909-FDE837E31AD3}" destId="{7DEEF0A6-BD1A-4C72-824D-5C4BF426427F}" srcOrd="2" destOrd="0" presId="urn:microsoft.com/office/officeart/2005/8/layout/hierarchy4"/>
    <dgm:cxn modelId="{D3A4D09C-6263-4559-AED9-A37469A0072A}" type="presParOf" srcId="{7DEEF0A6-BD1A-4C72-824D-5C4BF426427F}" destId="{C9538659-71D0-4E92-937D-18A7F81DEB22}" srcOrd="0" destOrd="0" presId="urn:microsoft.com/office/officeart/2005/8/layout/hierarchy4"/>
    <dgm:cxn modelId="{3C0B5BCD-A423-48A7-9C04-A84A86011D3D}" type="presParOf" srcId="{C9538659-71D0-4E92-937D-18A7F81DEB22}" destId="{87150185-81FE-4DC2-B0A1-8A9BEF44688B}" srcOrd="0" destOrd="0" presId="urn:microsoft.com/office/officeart/2005/8/layout/hierarchy4"/>
    <dgm:cxn modelId="{0F78B186-29BC-4EEB-82ED-47697E3E1DD3}" type="presParOf" srcId="{C9538659-71D0-4E92-937D-18A7F81DEB22}" destId="{6A06E536-AE85-4B36-AEFA-1B5FB8B75607}" srcOrd="1" destOrd="0" presId="urn:microsoft.com/office/officeart/2005/8/layout/hierarchy4"/>
    <dgm:cxn modelId="{8B18D3C8-1D7E-4CBC-8247-CB047BDBCC3D}" type="presParOf" srcId="{C9538659-71D0-4E92-937D-18A7F81DEB22}" destId="{74DF1CFB-0615-42F6-8878-477AD744C063}" srcOrd="2" destOrd="0" presId="urn:microsoft.com/office/officeart/2005/8/layout/hierarchy4"/>
    <dgm:cxn modelId="{ECAD3D8C-ECD7-484C-88A2-90A3302CA300}" type="presParOf" srcId="{74DF1CFB-0615-42F6-8878-477AD744C063}" destId="{855C8E7C-36D3-48FB-8A18-40CE46AA5884}" srcOrd="0" destOrd="0" presId="urn:microsoft.com/office/officeart/2005/8/layout/hierarchy4"/>
    <dgm:cxn modelId="{BC176C04-626C-4D9B-B12B-947426794CCE}" type="presParOf" srcId="{855C8E7C-36D3-48FB-8A18-40CE46AA5884}" destId="{AFF576E9-B77E-4CF2-A6A9-38C6AFF70825}" srcOrd="0" destOrd="0" presId="urn:microsoft.com/office/officeart/2005/8/layout/hierarchy4"/>
    <dgm:cxn modelId="{4C764C49-3EE2-4B88-8991-424AE4A2D7EA}" type="presParOf" srcId="{855C8E7C-36D3-48FB-8A18-40CE46AA5884}" destId="{C3E53761-7F6B-4D54-97CB-6C60AB52C90E}" srcOrd="1" destOrd="0" presId="urn:microsoft.com/office/officeart/2005/8/layout/hierarchy4"/>
    <dgm:cxn modelId="{90924A78-FBDD-4FFD-B0AF-78EADE0A2F8B}" type="presParOf" srcId="{855C8E7C-36D3-48FB-8A18-40CE46AA5884}" destId="{BC53D89B-1EFD-4080-A075-DA6DAD98D761}" srcOrd="2" destOrd="0" presId="urn:microsoft.com/office/officeart/2005/8/layout/hierarchy4"/>
    <dgm:cxn modelId="{3BE63181-742C-462C-B1C0-902478AA2C00}" type="presParOf" srcId="{BC53D89B-1EFD-4080-A075-DA6DAD98D761}" destId="{8C645E85-6C3B-41D8-8837-36072B83FDAB}" srcOrd="0" destOrd="0" presId="urn:microsoft.com/office/officeart/2005/8/layout/hierarchy4"/>
    <dgm:cxn modelId="{98208895-E0CC-45FF-8702-925CDEF46EC9}" type="presParOf" srcId="{8C645E85-6C3B-41D8-8837-36072B83FDAB}" destId="{3BED6497-E57E-427F-A36E-46AB4CF6D3A3}" srcOrd="0" destOrd="0" presId="urn:microsoft.com/office/officeart/2005/8/layout/hierarchy4"/>
    <dgm:cxn modelId="{07254DF2-19F6-45AC-B3BF-A117FCF96E08}" type="presParOf" srcId="{8C645E85-6C3B-41D8-8837-36072B83FDAB}" destId="{D720F1A7-6D06-4169-B654-83EED003E5D8}" srcOrd="1" destOrd="0" presId="urn:microsoft.com/office/officeart/2005/8/layout/hierarchy4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519D2-A4CF-4B01-BFBD-D32DB90ACF78}" type="doc">
      <dgm:prSet loTypeId="urn:microsoft.com/office/officeart/2005/8/layout/hierarchy4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1D969A1-4A5F-4E85-9294-FD574EB91193}">
      <dgm:prSet phldrT="[Text]" custT="1"/>
      <dgm:spPr/>
      <dgm:t>
        <a:bodyPr/>
        <a:lstStyle/>
        <a:p>
          <a:pPr algn="ctr"/>
          <a:r>
            <a:rPr lang="bn-BD" sz="4800" dirty="0" smtClean="0">
              <a:latin typeface="NikoshBAN" pitchFamily="2" charset="0"/>
              <a:cs typeface="NikoshBAN" pitchFamily="2" charset="0"/>
            </a:rPr>
            <a:t>বাণিজ্য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CE6EB845-8092-4F9F-9AEF-73341E95980D}" type="parTrans" cxnId="{9825F242-3B5D-4DE7-B36B-B10DA28BD2D9}">
      <dgm:prSet/>
      <dgm:spPr/>
      <dgm:t>
        <a:bodyPr/>
        <a:lstStyle/>
        <a:p>
          <a:pPr algn="ctr"/>
          <a:endParaRPr lang="en-US"/>
        </a:p>
      </dgm:t>
    </dgm:pt>
    <dgm:pt modelId="{52F592AF-06C5-45D8-8187-6EBF747F9FF8}" type="sibTrans" cxnId="{9825F242-3B5D-4DE7-B36B-B10DA28BD2D9}">
      <dgm:prSet/>
      <dgm:spPr/>
      <dgm:t>
        <a:bodyPr/>
        <a:lstStyle/>
        <a:p>
          <a:pPr algn="ctr"/>
          <a:endParaRPr lang="en-US"/>
        </a:p>
      </dgm:t>
    </dgm:pt>
    <dgm:pt modelId="{C0005F16-2A8E-4D9E-AAE0-07A4DEA24970}">
      <dgm:prSet custT="1"/>
      <dgm:spPr/>
      <dgm:t>
        <a:bodyPr/>
        <a:lstStyle/>
        <a:p>
          <a:pPr algn="l"/>
          <a:r>
            <a:rPr lang="bn-BD" sz="3200" dirty="0" smtClean="0">
              <a:latin typeface="NikoshBAN" pitchFamily="2" charset="0"/>
              <a:cs typeface="NikoshBAN" pitchFamily="2" charset="0"/>
            </a:rPr>
            <a:t>পণ্য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বিনিময়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0910144-3B8E-432E-B5DA-FB709C6795C2}" type="parTrans" cxnId="{FF0BD3EA-9CE3-45AE-97DA-35AFDEDBFEDE}">
      <dgm:prSet/>
      <dgm:spPr/>
      <dgm:t>
        <a:bodyPr/>
        <a:lstStyle/>
        <a:p>
          <a:endParaRPr lang="en-US"/>
        </a:p>
      </dgm:t>
    </dgm:pt>
    <dgm:pt modelId="{6F4E5CAC-19C4-41FD-AC58-5F66499CBBA4}" type="sibTrans" cxnId="{FF0BD3EA-9CE3-45AE-97DA-35AFDEDBFEDE}">
      <dgm:prSet/>
      <dgm:spPr/>
      <dgm:t>
        <a:bodyPr/>
        <a:lstStyle/>
        <a:p>
          <a:endParaRPr lang="en-US"/>
        </a:p>
      </dgm:t>
    </dgm:pt>
    <dgm:pt modelId="{B995934F-347B-45B0-8767-44F61A541772}">
      <dgm:prSet custT="1"/>
      <dgm:spPr/>
      <dgm:t>
        <a:bodyPr/>
        <a:lstStyle/>
        <a:p>
          <a:pPr algn="l"/>
          <a:r>
            <a:rPr lang="bn-BD" sz="3200" dirty="0" smtClean="0">
              <a:latin typeface="NikoshBAN" pitchFamily="2" charset="0"/>
              <a:cs typeface="NikoshBAN" pitchFamily="2" charset="0"/>
            </a:rPr>
            <a:t>পরিবহন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8AEC2BC-7207-4D48-810C-CB89FD4C946A}" type="parTrans" cxnId="{CD117BE7-25F4-4B2F-830A-767B5B3F7767}">
      <dgm:prSet/>
      <dgm:spPr/>
      <dgm:t>
        <a:bodyPr/>
        <a:lstStyle/>
        <a:p>
          <a:endParaRPr lang="en-US"/>
        </a:p>
      </dgm:t>
    </dgm:pt>
    <dgm:pt modelId="{1B926AE8-E80C-4D18-B142-E35E400B3F5E}" type="sibTrans" cxnId="{CD117BE7-25F4-4B2F-830A-767B5B3F7767}">
      <dgm:prSet/>
      <dgm:spPr/>
      <dgm:t>
        <a:bodyPr/>
        <a:lstStyle/>
        <a:p>
          <a:endParaRPr lang="en-US"/>
        </a:p>
      </dgm:t>
    </dgm:pt>
    <dgm:pt modelId="{8C42AC88-EADB-4ECA-BA43-E92A5F3EA812}">
      <dgm:prSet custT="1"/>
      <dgm:spPr/>
      <dgm:t>
        <a:bodyPr/>
        <a:lstStyle/>
        <a:p>
          <a:pPr algn="l"/>
          <a:r>
            <a:rPr lang="bn-BD" sz="3200" dirty="0" smtClean="0">
              <a:latin typeface="NikoshBAN" pitchFamily="2" charset="0"/>
              <a:cs typeface="NikoshBAN" pitchFamily="2" charset="0"/>
            </a:rPr>
            <a:t>গুদামজাতকরণ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D50E7D1-9B4D-4AD0-9DCD-AE0CB4881B30}" type="parTrans" cxnId="{8A18C9D1-A609-4E7F-95BA-B4B5AEF7FF77}">
      <dgm:prSet/>
      <dgm:spPr/>
      <dgm:t>
        <a:bodyPr/>
        <a:lstStyle/>
        <a:p>
          <a:endParaRPr lang="en-US"/>
        </a:p>
      </dgm:t>
    </dgm:pt>
    <dgm:pt modelId="{9EB93FE9-6292-40A0-9606-02FB94DA66BE}" type="sibTrans" cxnId="{8A18C9D1-A609-4E7F-95BA-B4B5AEF7FF77}">
      <dgm:prSet/>
      <dgm:spPr/>
      <dgm:t>
        <a:bodyPr/>
        <a:lstStyle/>
        <a:p>
          <a:endParaRPr lang="en-US"/>
        </a:p>
      </dgm:t>
    </dgm:pt>
    <dgm:pt modelId="{DC0EF9E9-AFA1-4663-B439-81061C7B4E3E}">
      <dgm:prSet custT="1"/>
      <dgm:spPr/>
      <dgm:t>
        <a:bodyPr/>
        <a:lstStyle/>
        <a:p>
          <a:pPr algn="l"/>
          <a:r>
            <a:rPr lang="bn-BD" sz="3200" dirty="0" smtClean="0">
              <a:latin typeface="NikoshBAN" pitchFamily="2" charset="0"/>
              <a:cs typeface="NikoshBAN" pitchFamily="2" charset="0"/>
            </a:rPr>
            <a:t>ব্যাংকিং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9AC2BF9-132E-41C2-BAB5-CF21D27FCEC5}" type="parTrans" cxnId="{B21063F8-2C5C-4A4A-9185-3470F8E4296E}">
      <dgm:prSet/>
      <dgm:spPr/>
      <dgm:t>
        <a:bodyPr/>
        <a:lstStyle/>
        <a:p>
          <a:endParaRPr lang="en-US"/>
        </a:p>
      </dgm:t>
    </dgm:pt>
    <dgm:pt modelId="{A0F9D58A-C5BE-48ED-BBBF-685964D7D37F}" type="sibTrans" cxnId="{B21063F8-2C5C-4A4A-9185-3470F8E4296E}">
      <dgm:prSet/>
      <dgm:spPr/>
      <dgm:t>
        <a:bodyPr/>
        <a:lstStyle/>
        <a:p>
          <a:endParaRPr lang="en-US"/>
        </a:p>
      </dgm:t>
    </dgm:pt>
    <dgm:pt modelId="{9D333132-380B-4F96-BA28-602AF1F89316}">
      <dgm:prSet/>
      <dgm:spPr/>
      <dgm:t>
        <a:bodyPr/>
        <a:lstStyle/>
        <a:p>
          <a:pPr algn="l"/>
          <a:r>
            <a:rPr lang="bn-BD" dirty="0" smtClean="0">
              <a:latin typeface="NikoshBAN" pitchFamily="2" charset="0"/>
              <a:cs typeface="NikoshBAN" pitchFamily="2" charset="0"/>
            </a:rPr>
            <a:t>বীমা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CC802F-B47B-4609-8D3E-E82D98CE5112}" type="parTrans" cxnId="{6F44228D-E72C-47C8-8853-D808DA71E54A}">
      <dgm:prSet/>
      <dgm:spPr/>
      <dgm:t>
        <a:bodyPr/>
        <a:lstStyle/>
        <a:p>
          <a:endParaRPr lang="en-US"/>
        </a:p>
      </dgm:t>
    </dgm:pt>
    <dgm:pt modelId="{DABB5489-DF38-49D9-8D98-C857AC99281A}" type="sibTrans" cxnId="{6F44228D-E72C-47C8-8853-D808DA71E54A}">
      <dgm:prSet/>
      <dgm:spPr/>
      <dgm:t>
        <a:bodyPr/>
        <a:lstStyle/>
        <a:p>
          <a:endParaRPr lang="en-US"/>
        </a:p>
      </dgm:t>
    </dgm:pt>
    <dgm:pt modelId="{19D0BA13-3DC9-4CC7-90C0-863B76953C06}">
      <dgm:prSet custT="1"/>
      <dgm:spPr/>
      <dgm:t>
        <a:bodyPr/>
        <a:lstStyle/>
        <a:p>
          <a:pPr algn="l"/>
          <a:r>
            <a:rPr lang="bn-BD" sz="3200" dirty="0" smtClean="0">
              <a:latin typeface="NikoshBAN" pitchFamily="2" charset="0"/>
              <a:cs typeface="NikoshBAN" pitchFamily="2" charset="0"/>
            </a:rPr>
            <a:t>বিজ্ঞাপন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AAF0112-889E-46B5-AE1C-F6AFC54ABEF2}" type="parTrans" cxnId="{03A57D4D-60AB-496F-BDCE-D1174C661BB5}">
      <dgm:prSet/>
      <dgm:spPr/>
      <dgm:t>
        <a:bodyPr/>
        <a:lstStyle/>
        <a:p>
          <a:endParaRPr lang="en-US"/>
        </a:p>
      </dgm:t>
    </dgm:pt>
    <dgm:pt modelId="{A79F9C3C-44EA-430D-9F04-31A6F22ACC4D}" type="sibTrans" cxnId="{03A57D4D-60AB-496F-BDCE-D1174C661BB5}">
      <dgm:prSet/>
      <dgm:spPr/>
      <dgm:t>
        <a:bodyPr/>
        <a:lstStyle/>
        <a:p>
          <a:endParaRPr lang="en-US"/>
        </a:p>
      </dgm:t>
    </dgm:pt>
    <dgm:pt modelId="{CD11CD93-56D7-40C4-AB71-4B4A29A5D67E}" type="pres">
      <dgm:prSet presAssocID="{74F519D2-A4CF-4B01-BFBD-D32DB90ACF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1B373F-6382-4AE5-B71E-72C03E5A1A00}" type="pres">
      <dgm:prSet presAssocID="{31D969A1-4A5F-4E85-9294-FD574EB91193}" presName="vertOne" presStyleCnt="0"/>
      <dgm:spPr/>
      <dgm:t>
        <a:bodyPr/>
        <a:lstStyle/>
        <a:p>
          <a:endParaRPr lang="en-US"/>
        </a:p>
      </dgm:t>
    </dgm:pt>
    <dgm:pt modelId="{A6B042E7-8F61-47D0-A266-B4172EAD7004}" type="pres">
      <dgm:prSet presAssocID="{31D969A1-4A5F-4E85-9294-FD574EB911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83C92-B190-41A7-9B30-E477827F8923}" type="pres">
      <dgm:prSet presAssocID="{31D969A1-4A5F-4E85-9294-FD574EB91193}" presName="parTransOne" presStyleCnt="0"/>
      <dgm:spPr/>
      <dgm:t>
        <a:bodyPr/>
        <a:lstStyle/>
        <a:p>
          <a:endParaRPr lang="en-US"/>
        </a:p>
      </dgm:t>
    </dgm:pt>
    <dgm:pt modelId="{3D5AED10-BFB4-4887-BF6F-B63B87774237}" type="pres">
      <dgm:prSet presAssocID="{31D969A1-4A5F-4E85-9294-FD574EB91193}" presName="horzOne" presStyleCnt="0"/>
      <dgm:spPr/>
      <dgm:t>
        <a:bodyPr/>
        <a:lstStyle/>
        <a:p>
          <a:endParaRPr lang="en-US"/>
        </a:p>
      </dgm:t>
    </dgm:pt>
    <dgm:pt modelId="{F3F77508-AFEF-43F6-9D5D-35C0CE9BA78E}" type="pres">
      <dgm:prSet presAssocID="{C0005F16-2A8E-4D9E-AAE0-07A4DEA24970}" presName="vertTwo" presStyleCnt="0"/>
      <dgm:spPr/>
      <dgm:t>
        <a:bodyPr/>
        <a:lstStyle/>
        <a:p>
          <a:endParaRPr lang="en-US"/>
        </a:p>
      </dgm:t>
    </dgm:pt>
    <dgm:pt modelId="{17150A3B-9E4A-4DC1-8992-0FCD3446AB80}" type="pres">
      <dgm:prSet presAssocID="{C0005F16-2A8E-4D9E-AAE0-07A4DEA2497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FEF84-D6C3-456C-8B9F-3EBC290153DC}" type="pres">
      <dgm:prSet presAssocID="{C0005F16-2A8E-4D9E-AAE0-07A4DEA24970}" presName="parTransTwo" presStyleCnt="0"/>
      <dgm:spPr/>
      <dgm:t>
        <a:bodyPr/>
        <a:lstStyle/>
        <a:p>
          <a:endParaRPr lang="en-US"/>
        </a:p>
      </dgm:t>
    </dgm:pt>
    <dgm:pt modelId="{43E68F5F-8688-455E-975C-DC4E3A8CA2AB}" type="pres">
      <dgm:prSet presAssocID="{C0005F16-2A8E-4D9E-AAE0-07A4DEA24970}" presName="horzTwo" presStyleCnt="0"/>
      <dgm:spPr/>
      <dgm:t>
        <a:bodyPr/>
        <a:lstStyle/>
        <a:p>
          <a:endParaRPr lang="en-US"/>
        </a:p>
      </dgm:t>
    </dgm:pt>
    <dgm:pt modelId="{35A152FB-4A1E-4218-9078-BFD97F177C9B}" type="pres">
      <dgm:prSet presAssocID="{B995934F-347B-45B0-8767-44F61A541772}" presName="vertThree" presStyleCnt="0"/>
      <dgm:spPr/>
      <dgm:t>
        <a:bodyPr/>
        <a:lstStyle/>
        <a:p>
          <a:endParaRPr lang="en-US"/>
        </a:p>
      </dgm:t>
    </dgm:pt>
    <dgm:pt modelId="{719403F6-4E5E-40DF-81B3-23072DE2A5C9}" type="pres">
      <dgm:prSet presAssocID="{B995934F-347B-45B0-8767-44F61A541772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2FBB91-03D4-436D-9891-2A681DD0B6CA}" type="pres">
      <dgm:prSet presAssocID="{B995934F-347B-45B0-8767-44F61A541772}" presName="parTransThree" presStyleCnt="0"/>
      <dgm:spPr/>
      <dgm:t>
        <a:bodyPr/>
        <a:lstStyle/>
        <a:p>
          <a:endParaRPr lang="en-US"/>
        </a:p>
      </dgm:t>
    </dgm:pt>
    <dgm:pt modelId="{7D98F99D-5EA9-463A-8D96-7B7D4252D6A2}" type="pres">
      <dgm:prSet presAssocID="{B995934F-347B-45B0-8767-44F61A541772}" presName="horzThree" presStyleCnt="0"/>
      <dgm:spPr/>
      <dgm:t>
        <a:bodyPr/>
        <a:lstStyle/>
        <a:p>
          <a:endParaRPr lang="en-US"/>
        </a:p>
      </dgm:t>
    </dgm:pt>
    <dgm:pt modelId="{BF1AD82F-3B25-4A04-8844-BD802EC7EA35}" type="pres">
      <dgm:prSet presAssocID="{8C42AC88-EADB-4ECA-BA43-E92A5F3EA81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50A627-32C9-41AA-9840-A365AF1D96B1}" type="pres">
      <dgm:prSet presAssocID="{8C42AC88-EADB-4ECA-BA43-E92A5F3EA812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018E0-B760-4A13-8D51-B41641461FDE}" type="pres">
      <dgm:prSet presAssocID="{8C42AC88-EADB-4ECA-BA43-E92A5F3EA812}" presName="parTransFour" presStyleCnt="0"/>
      <dgm:spPr/>
      <dgm:t>
        <a:bodyPr/>
        <a:lstStyle/>
        <a:p>
          <a:endParaRPr lang="en-US"/>
        </a:p>
      </dgm:t>
    </dgm:pt>
    <dgm:pt modelId="{98A30AFE-B81A-4640-A48E-1A4C30E0FD12}" type="pres">
      <dgm:prSet presAssocID="{8C42AC88-EADB-4ECA-BA43-E92A5F3EA812}" presName="horzFour" presStyleCnt="0"/>
      <dgm:spPr/>
      <dgm:t>
        <a:bodyPr/>
        <a:lstStyle/>
        <a:p>
          <a:endParaRPr lang="en-US"/>
        </a:p>
      </dgm:t>
    </dgm:pt>
    <dgm:pt modelId="{D7B0A26F-21F6-47EC-A88F-D582A220DF41}" type="pres">
      <dgm:prSet presAssocID="{DC0EF9E9-AFA1-4663-B439-81061C7B4E3E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F6B6C-D70C-4825-9C26-B3865FB5048C}" type="pres">
      <dgm:prSet presAssocID="{DC0EF9E9-AFA1-4663-B439-81061C7B4E3E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A2EE6-AEB4-4D13-85E1-02DE2EEF61B2}" type="pres">
      <dgm:prSet presAssocID="{DC0EF9E9-AFA1-4663-B439-81061C7B4E3E}" presName="parTransFour" presStyleCnt="0"/>
      <dgm:spPr/>
      <dgm:t>
        <a:bodyPr/>
        <a:lstStyle/>
        <a:p>
          <a:endParaRPr lang="en-US"/>
        </a:p>
      </dgm:t>
    </dgm:pt>
    <dgm:pt modelId="{87A5A33A-2833-475D-B646-7B521E009B0A}" type="pres">
      <dgm:prSet presAssocID="{DC0EF9E9-AFA1-4663-B439-81061C7B4E3E}" presName="horzFour" presStyleCnt="0"/>
      <dgm:spPr/>
      <dgm:t>
        <a:bodyPr/>
        <a:lstStyle/>
        <a:p>
          <a:endParaRPr lang="en-US"/>
        </a:p>
      </dgm:t>
    </dgm:pt>
    <dgm:pt modelId="{E792A278-CE08-400B-A257-258125654209}" type="pres">
      <dgm:prSet presAssocID="{9D333132-380B-4F96-BA28-602AF1F89316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3C33B8-DD7E-4656-A7CD-7F872212CA98}" type="pres">
      <dgm:prSet presAssocID="{9D333132-380B-4F96-BA28-602AF1F89316}" presName="txFour" presStyleLbl="node4" presStyleIdx="2" presStyleCnt="4" custLinFactNeighborX="-1760" custLinFactNeighborY="12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0223E-DB51-4D00-B9E6-1DEDA8F6DCE7}" type="pres">
      <dgm:prSet presAssocID="{9D333132-380B-4F96-BA28-602AF1F89316}" presName="parTransFour" presStyleCnt="0"/>
      <dgm:spPr/>
      <dgm:t>
        <a:bodyPr/>
        <a:lstStyle/>
        <a:p>
          <a:endParaRPr lang="en-US"/>
        </a:p>
      </dgm:t>
    </dgm:pt>
    <dgm:pt modelId="{E66DCBB4-F094-41CB-9714-835C5154476F}" type="pres">
      <dgm:prSet presAssocID="{9D333132-380B-4F96-BA28-602AF1F89316}" presName="horzFour" presStyleCnt="0"/>
      <dgm:spPr/>
      <dgm:t>
        <a:bodyPr/>
        <a:lstStyle/>
        <a:p>
          <a:endParaRPr lang="en-US"/>
        </a:p>
      </dgm:t>
    </dgm:pt>
    <dgm:pt modelId="{0FAF2672-AEEE-4E4F-B1E6-242C2FA6C9C6}" type="pres">
      <dgm:prSet presAssocID="{19D0BA13-3DC9-4CC7-90C0-863B76953C06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1C93C-A3C3-4701-AC95-F916B0736B69}" type="pres">
      <dgm:prSet presAssocID="{19D0BA13-3DC9-4CC7-90C0-863B76953C06}" presName="txFour" presStyleLbl="node4" presStyleIdx="3" presStyleCnt="4" custLinFactNeighborX="904" custLinFactNeighborY="-77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8C366-2448-43FF-9914-3D073AD3EF82}" type="pres">
      <dgm:prSet presAssocID="{19D0BA13-3DC9-4CC7-90C0-863B76953C06}" presName="horzFour" presStyleCnt="0"/>
      <dgm:spPr/>
      <dgm:t>
        <a:bodyPr/>
        <a:lstStyle/>
        <a:p>
          <a:endParaRPr lang="en-US"/>
        </a:p>
      </dgm:t>
    </dgm:pt>
  </dgm:ptLst>
  <dgm:cxnLst>
    <dgm:cxn modelId="{CD117BE7-25F4-4B2F-830A-767B5B3F7767}" srcId="{C0005F16-2A8E-4D9E-AAE0-07A4DEA24970}" destId="{B995934F-347B-45B0-8767-44F61A541772}" srcOrd="0" destOrd="0" parTransId="{C8AEC2BC-7207-4D48-810C-CB89FD4C946A}" sibTransId="{1B926AE8-E80C-4D18-B142-E35E400B3F5E}"/>
    <dgm:cxn modelId="{042C215A-7C55-445D-9A53-82CBDAC6AFFC}" type="presOf" srcId="{19D0BA13-3DC9-4CC7-90C0-863B76953C06}" destId="{2B71C93C-A3C3-4701-AC95-F916B0736B69}" srcOrd="0" destOrd="0" presId="urn:microsoft.com/office/officeart/2005/8/layout/hierarchy4"/>
    <dgm:cxn modelId="{E44A1918-0A1B-4915-9EA3-0539EA74086A}" type="presOf" srcId="{31D969A1-4A5F-4E85-9294-FD574EB91193}" destId="{A6B042E7-8F61-47D0-A266-B4172EAD7004}" srcOrd="0" destOrd="0" presId="urn:microsoft.com/office/officeart/2005/8/layout/hierarchy4"/>
    <dgm:cxn modelId="{9825F242-3B5D-4DE7-B36B-B10DA28BD2D9}" srcId="{74F519D2-A4CF-4B01-BFBD-D32DB90ACF78}" destId="{31D969A1-4A5F-4E85-9294-FD574EB91193}" srcOrd="0" destOrd="0" parTransId="{CE6EB845-8092-4F9F-9AEF-73341E95980D}" sibTransId="{52F592AF-06C5-45D8-8187-6EBF747F9FF8}"/>
    <dgm:cxn modelId="{FA6E833E-E847-41B1-B3EC-03C669F31EBB}" type="presOf" srcId="{9D333132-380B-4F96-BA28-602AF1F89316}" destId="{AB3C33B8-DD7E-4656-A7CD-7F872212CA98}" srcOrd="0" destOrd="0" presId="urn:microsoft.com/office/officeart/2005/8/layout/hierarchy4"/>
    <dgm:cxn modelId="{FF0BD3EA-9CE3-45AE-97DA-35AFDEDBFEDE}" srcId="{31D969A1-4A5F-4E85-9294-FD574EB91193}" destId="{C0005F16-2A8E-4D9E-AAE0-07A4DEA24970}" srcOrd="0" destOrd="0" parTransId="{F0910144-3B8E-432E-B5DA-FB709C6795C2}" sibTransId="{6F4E5CAC-19C4-41FD-AC58-5F66499CBBA4}"/>
    <dgm:cxn modelId="{8A18C9D1-A609-4E7F-95BA-B4B5AEF7FF77}" srcId="{B995934F-347B-45B0-8767-44F61A541772}" destId="{8C42AC88-EADB-4ECA-BA43-E92A5F3EA812}" srcOrd="0" destOrd="0" parTransId="{5D50E7D1-9B4D-4AD0-9DCD-AE0CB4881B30}" sibTransId="{9EB93FE9-6292-40A0-9606-02FB94DA66BE}"/>
    <dgm:cxn modelId="{AF96C46E-875D-4CE1-BBD3-003CE2D70CB0}" type="presOf" srcId="{C0005F16-2A8E-4D9E-AAE0-07A4DEA24970}" destId="{17150A3B-9E4A-4DC1-8992-0FCD3446AB80}" srcOrd="0" destOrd="0" presId="urn:microsoft.com/office/officeart/2005/8/layout/hierarchy4"/>
    <dgm:cxn modelId="{B21063F8-2C5C-4A4A-9185-3470F8E4296E}" srcId="{8C42AC88-EADB-4ECA-BA43-E92A5F3EA812}" destId="{DC0EF9E9-AFA1-4663-B439-81061C7B4E3E}" srcOrd="0" destOrd="0" parTransId="{69AC2BF9-132E-41C2-BAB5-CF21D27FCEC5}" sibTransId="{A0F9D58A-C5BE-48ED-BBBF-685964D7D37F}"/>
    <dgm:cxn modelId="{EECE4F05-9088-4A3A-BA10-A4FCA4587544}" type="presOf" srcId="{74F519D2-A4CF-4B01-BFBD-D32DB90ACF78}" destId="{CD11CD93-56D7-40C4-AB71-4B4A29A5D67E}" srcOrd="0" destOrd="0" presId="urn:microsoft.com/office/officeart/2005/8/layout/hierarchy4"/>
    <dgm:cxn modelId="{1FA5F7CA-A0C8-49EB-8EE5-24C8B3CB33FC}" type="presOf" srcId="{DC0EF9E9-AFA1-4663-B439-81061C7B4E3E}" destId="{E81F6B6C-D70C-4825-9C26-B3865FB5048C}" srcOrd="0" destOrd="0" presId="urn:microsoft.com/office/officeart/2005/8/layout/hierarchy4"/>
    <dgm:cxn modelId="{A89D7A3E-9155-4223-A4F6-442620BC41B9}" type="presOf" srcId="{8C42AC88-EADB-4ECA-BA43-E92A5F3EA812}" destId="{EE50A627-32C9-41AA-9840-A365AF1D96B1}" srcOrd="0" destOrd="0" presId="urn:microsoft.com/office/officeart/2005/8/layout/hierarchy4"/>
    <dgm:cxn modelId="{5393E034-3408-4F49-A78E-E2B1AE7E27F7}" type="presOf" srcId="{B995934F-347B-45B0-8767-44F61A541772}" destId="{719403F6-4E5E-40DF-81B3-23072DE2A5C9}" srcOrd="0" destOrd="0" presId="urn:microsoft.com/office/officeart/2005/8/layout/hierarchy4"/>
    <dgm:cxn modelId="{6F44228D-E72C-47C8-8853-D808DA71E54A}" srcId="{DC0EF9E9-AFA1-4663-B439-81061C7B4E3E}" destId="{9D333132-380B-4F96-BA28-602AF1F89316}" srcOrd="0" destOrd="0" parTransId="{F0CC802F-B47B-4609-8D3E-E82D98CE5112}" sibTransId="{DABB5489-DF38-49D9-8D98-C857AC99281A}"/>
    <dgm:cxn modelId="{03A57D4D-60AB-496F-BDCE-D1174C661BB5}" srcId="{9D333132-380B-4F96-BA28-602AF1F89316}" destId="{19D0BA13-3DC9-4CC7-90C0-863B76953C06}" srcOrd="0" destOrd="0" parTransId="{CAAF0112-889E-46B5-AE1C-F6AFC54ABEF2}" sibTransId="{A79F9C3C-44EA-430D-9F04-31A6F22ACC4D}"/>
    <dgm:cxn modelId="{FFE7773C-EC33-4FEE-9FC4-23DE5786431C}" type="presParOf" srcId="{CD11CD93-56D7-40C4-AB71-4B4A29A5D67E}" destId="{B21B373F-6382-4AE5-B71E-72C03E5A1A00}" srcOrd="0" destOrd="0" presId="urn:microsoft.com/office/officeart/2005/8/layout/hierarchy4"/>
    <dgm:cxn modelId="{564F2494-A2F7-4C40-8CAB-63880F0388C5}" type="presParOf" srcId="{B21B373F-6382-4AE5-B71E-72C03E5A1A00}" destId="{A6B042E7-8F61-47D0-A266-B4172EAD7004}" srcOrd="0" destOrd="0" presId="urn:microsoft.com/office/officeart/2005/8/layout/hierarchy4"/>
    <dgm:cxn modelId="{983A91EC-87E7-42DB-AA9E-5DC4311307F9}" type="presParOf" srcId="{B21B373F-6382-4AE5-B71E-72C03E5A1A00}" destId="{34C83C92-B190-41A7-9B30-E477827F8923}" srcOrd="1" destOrd="0" presId="urn:microsoft.com/office/officeart/2005/8/layout/hierarchy4"/>
    <dgm:cxn modelId="{A1FA64AB-74F4-4273-A6B1-A858C9A18263}" type="presParOf" srcId="{B21B373F-6382-4AE5-B71E-72C03E5A1A00}" destId="{3D5AED10-BFB4-4887-BF6F-B63B87774237}" srcOrd="2" destOrd="0" presId="urn:microsoft.com/office/officeart/2005/8/layout/hierarchy4"/>
    <dgm:cxn modelId="{15717357-AEE5-47BA-B86F-139C615BB227}" type="presParOf" srcId="{3D5AED10-BFB4-4887-BF6F-B63B87774237}" destId="{F3F77508-AFEF-43F6-9D5D-35C0CE9BA78E}" srcOrd="0" destOrd="0" presId="urn:microsoft.com/office/officeart/2005/8/layout/hierarchy4"/>
    <dgm:cxn modelId="{E0C03601-66F9-46DC-8B2F-E9E60079B893}" type="presParOf" srcId="{F3F77508-AFEF-43F6-9D5D-35C0CE9BA78E}" destId="{17150A3B-9E4A-4DC1-8992-0FCD3446AB80}" srcOrd="0" destOrd="0" presId="urn:microsoft.com/office/officeart/2005/8/layout/hierarchy4"/>
    <dgm:cxn modelId="{3A40B5D0-1693-4DD9-9D64-D0C9E4454500}" type="presParOf" srcId="{F3F77508-AFEF-43F6-9D5D-35C0CE9BA78E}" destId="{C53FEF84-D6C3-456C-8B9F-3EBC290153DC}" srcOrd="1" destOrd="0" presId="urn:microsoft.com/office/officeart/2005/8/layout/hierarchy4"/>
    <dgm:cxn modelId="{12C57670-61C1-4A7D-928F-C67A161CC168}" type="presParOf" srcId="{F3F77508-AFEF-43F6-9D5D-35C0CE9BA78E}" destId="{43E68F5F-8688-455E-975C-DC4E3A8CA2AB}" srcOrd="2" destOrd="0" presId="urn:microsoft.com/office/officeart/2005/8/layout/hierarchy4"/>
    <dgm:cxn modelId="{566577DE-B150-47ED-B262-60C9537DBC09}" type="presParOf" srcId="{43E68F5F-8688-455E-975C-DC4E3A8CA2AB}" destId="{35A152FB-4A1E-4218-9078-BFD97F177C9B}" srcOrd="0" destOrd="0" presId="urn:microsoft.com/office/officeart/2005/8/layout/hierarchy4"/>
    <dgm:cxn modelId="{A6879ED7-6E7E-4501-83CA-5C64066A4B9C}" type="presParOf" srcId="{35A152FB-4A1E-4218-9078-BFD97F177C9B}" destId="{719403F6-4E5E-40DF-81B3-23072DE2A5C9}" srcOrd="0" destOrd="0" presId="urn:microsoft.com/office/officeart/2005/8/layout/hierarchy4"/>
    <dgm:cxn modelId="{BF68DCE7-DC76-42D5-A465-90F574991B85}" type="presParOf" srcId="{35A152FB-4A1E-4218-9078-BFD97F177C9B}" destId="{FB2FBB91-03D4-436D-9891-2A681DD0B6CA}" srcOrd="1" destOrd="0" presId="urn:microsoft.com/office/officeart/2005/8/layout/hierarchy4"/>
    <dgm:cxn modelId="{5040B37E-7172-4061-9DBA-869F2A6E1608}" type="presParOf" srcId="{35A152FB-4A1E-4218-9078-BFD97F177C9B}" destId="{7D98F99D-5EA9-463A-8D96-7B7D4252D6A2}" srcOrd="2" destOrd="0" presId="urn:microsoft.com/office/officeart/2005/8/layout/hierarchy4"/>
    <dgm:cxn modelId="{1BFD9CC7-60F9-4B35-B674-720254A443F4}" type="presParOf" srcId="{7D98F99D-5EA9-463A-8D96-7B7D4252D6A2}" destId="{BF1AD82F-3B25-4A04-8844-BD802EC7EA35}" srcOrd="0" destOrd="0" presId="urn:microsoft.com/office/officeart/2005/8/layout/hierarchy4"/>
    <dgm:cxn modelId="{58FBA6DB-32DA-4F43-9C3D-5783F06D48F2}" type="presParOf" srcId="{BF1AD82F-3B25-4A04-8844-BD802EC7EA35}" destId="{EE50A627-32C9-41AA-9840-A365AF1D96B1}" srcOrd="0" destOrd="0" presId="urn:microsoft.com/office/officeart/2005/8/layout/hierarchy4"/>
    <dgm:cxn modelId="{27F33B04-B824-4847-A7E4-F91FFAF396A4}" type="presParOf" srcId="{BF1AD82F-3B25-4A04-8844-BD802EC7EA35}" destId="{E31018E0-B760-4A13-8D51-B41641461FDE}" srcOrd="1" destOrd="0" presId="urn:microsoft.com/office/officeart/2005/8/layout/hierarchy4"/>
    <dgm:cxn modelId="{D960BF09-3CEF-4AD9-A505-F0C1CBDE82EC}" type="presParOf" srcId="{BF1AD82F-3B25-4A04-8844-BD802EC7EA35}" destId="{98A30AFE-B81A-4640-A48E-1A4C30E0FD12}" srcOrd="2" destOrd="0" presId="urn:microsoft.com/office/officeart/2005/8/layout/hierarchy4"/>
    <dgm:cxn modelId="{4ECB6F4E-916B-4182-AFC9-2AF530B9BB1E}" type="presParOf" srcId="{98A30AFE-B81A-4640-A48E-1A4C30E0FD12}" destId="{D7B0A26F-21F6-47EC-A88F-D582A220DF41}" srcOrd="0" destOrd="0" presId="urn:microsoft.com/office/officeart/2005/8/layout/hierarchy4"/>
    <dgm:cxn modelId="{621CA0F1-0A8C-4122-A928-2F3555330D74}" type="presParOf" srcId="{D7B0A26F-21F6-47EC-A88F-D582A220DF41}" destId="{E81F6B6C-D70C-4825-9C26-B3865FB5048C}" srcOrd="0" destOrd="0" presId="urn:microsoft.com/office/officeart/2005/8/layout/hierarchy4"/>
    <dgm:cxn modelId="{1A9FC6AF-9920-4F48-B8AC-13F962CB4640}" type="presParOf" srcId="{D7B0A26F-21F6-47EC-A88F-D582A220DF41}" destId="{3EEA2EE6-AEB4-4D13-85E1-02DE2EEF61B2}" srcOrd="1" destOrd="0" presId="urn:microsoft.com/office/officeart/2005/8/layout/hierarchy4"/>
    <dgm:cxn modelId="{823DDEAA-97EB-45B6-A1EC-B27F669628C9}" type="presParOf" srcId="{D7B0A26F-21F6-47EC-A88F-D582A220DF41}" destId="{87A5A33A-2833-475D-B646-7B521E009B0A}" srcOrd="2" destOrd="0" presId="urn:microsoft.com/office/officeart/2005/8/layout/hierarchy4"/>
    <dgm:cxn modelId="{0F41682C-A1DD-461D-A30C-FA8C936263A6}" type="presParOf" srcId="{87A5A33A-2833-475D-B646-7B521E009B0A}" destId="{E792A278-CE08-400B-A257-258125654209}" srcOrd="0" destOrd="0" presId="urn:microsoft.com/office/officeart/2005/8/layout/hierarchy4"/>
    <dgm:cxn modelId="{C339FFBA-FDD0-4962-A0A6-2B12BD31D9A8}" type="presParOf" srcId="{E792A278-CE08-400B-A257-258125654209}" destId="{AB3C33B8-DD7E-4656-A7CD-7F872212CA98}" srcOrd="0" destOrd="0" presId="urn:microsoft.com/office/officeart/2005/8/layout/hierarchy4"/>
    <dgm:cxn modelId="{6F35A53C-151A-4BD4-BA5F-B1D2A4AAE101}" type="presParOf" srcId="{E792A278-CE08-400B-A257-258125654209}" destId="{7AD0223E-DB51-4D00-B9E6-1DEDA8F6DCE7}" srcOrd="1" destOrd="0" presId="urn:microsoft.com/office/officeart/2005/8/layout/hierarchy4"/>
    <dgm:cxn modelId="{7354D12E-4978-451B-8921-6043272C4E12}" type="presParOf" srcId="{E792A278-CE08-400B-A257-258125654209}" destId="{E66DCBB4-F094-41CB-9714-835C5154476F}" srcOrd="2" destOrd="0" presId="urn:microsoft.com/office/officeart/2005/8/layout/hierarchy4"/>
    <dgm:cxn modelId="{6BDC157F-A27D-44F4-8725-15BCFA09F8C9}" type="presParOf" srcId="{E66DCBB4-F094-41CB-9714-835C5154476F}" destId="{0FAF2672-AEEE-4E4F-B1E6-242C2FA6C9C6}" srcOrd="0" destOrd="0" presId="urn:microsoft.com/office/officeart/2005/8/layout/hierarchy4"/>
    <dgm:cxn modelId="{558D7A02-6AB6-4D8F-9DFF-FB988E1C9329}" type="presParOf" srcId="{0FAF2672-AEEE-4E4F-B1E6-242C2FA6C9C6}" destId="{2B71C93C-A3C3-4701-AC95-F916B0736B69}" srcOrd="0" destOrd="0" presId="urn:microsoft.com/office/officeart/2005/8/layout/hierarchy4"/>
    <dgm:cxn modelId="{E87982EF-566B-4258-83B2-3EFEEC23B177}" type="presParOf" srcId="{0FAF2672-AEEE-4E4F-B1E6-242C2FA6C9C6}" destId="{5728C366-2448-43FF-9914-3D073AD3EF82}" srcOrd="1" destOrd="0" presId="urn:microsoft.com/office/officeart/2005/8/layout/hierarchy4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519D2-A4CF-4B01-BFBD-D32DB90ACF78}" type="doc">
      <dgm:prSet loTypeId="urn:microsoft.com/office/officeart/2005/8/layout/hierarchy6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EF4794-BE90-418E-B712-24B31143686B}">
      <dgm:prSet phldrT="[Text]" custT="1"/>
      <dgm:spPr/>
      <dgm:t>
        <a:bodyPr/>
        <a:lstStyle/>
        <a:p>
          <a:pPr algn="ctr"/>
          <a:r>
            <a:rPr lang="bn-BD" sz="6000" dirty="0" smtClean="0">
              <a:latin typeface="NikoshBAN" pitchFamily="2" charset="0"/>
              <a:cs typeface="NikoshBAN" pitchFamily="2" charset="0"/>
            </a:rPr>
            <a:t>প্রত্যক্ষ সেবা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89218DA3-F1FF-4C4E-BB4A-3B6D8FF1D8E7}" type="parTrans" cxnId="{7AE3DF35-D4B0-4940-9A99-6B06258B32F3}">
      <dgm:prSet/>
      <dgm:spPr/>
      <dgm:t>
        <a:bodyPr/>
        <a:lstStyle/>
        <a:p>
          <a:pPr algn="ctr"/>
          <a:endParaRPr lang="en-US"/>
        </a:p>
      </dgm:t>
    </dgm:pt>
    <dgm:pt modelId="{8E2A261C-D4F5-43F8-AC4B-8E0F3F4B6C1C}" type="sibTrans" cxnId="{7AE3DF35-D4B0-4940-9A99-6B06258B32F3}">
      <dgm:prSet/>
      <dgm:spPr/>
      <dgm:t>
        <a:bodyPr/>
        <a:lstStyle/>
        <a:p>
          <a:pPr algn="ctr"/>
          <a:endParaRPr lang="en-US"/>
        </a:p>
      </dgm:t>
    </dgm:pt>
    <dgm:pt modelId="{9757C944-7F1C-4141-8143-4D9684BCDA03}" type="pres">
      <dgm:prSet presAssocID="{74F519D2-A4CF-4B01-BFBD-D32DB90ACF7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CFC55-2AF7-4424-9D46-595E8FC3EF49}" type="pres">
      <dgm:prSet presAssocID="{74F519D2-A4CF-4B01-BFBD-D32DB90ACF78}" presName="hierFlow" presStyleCnt="0"/>
      <dgm:spPr/>
    </dgm:pt>
    <dgm:pt modelId="{50EDDA96-57CA-409C-AF62-35FF15802424}" type="pres">
      <dgm:prSet presAssocID="{74F519D2-A4CF-4B01-BFBD-D32DB90ACF7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330CB9E-52BF-4D68-BCEB-91C25742E06A}" type="pres">
      <dgm:prSet presAssocID="{9BEF4794-BE90-418E-B712-24B31143686B}" presName="Name14" presStyleCnt="0"/>
      <dgm:spPr/>
    </dgm:pt>
    <dgm:pt modelId="{60BF417B-EE3E-4DA0-AEC8-69E0B5E5308C}" type="pres">
      <dgm:prSet presAssocID="{9BEF4794-BE90-418E-B712-24B31143686B}" presName="level1Shape" presStyleLbl="node0" presStyleIdx="0" presStyleCnt="1" custScaleY="20513" custLinFactNeighborX="-1709" custLinFactNeighborY="-48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E97863-185E-4FC8-924A-A9CCC85D543E}" type="pres">
      <dgm:prSet presAssocID="{9BEF4794-BE90-418E-B712-24B31143686B}" presName="hierChild2" presStyleCnt="0"/>
      <dgm:spPr/>
    </dgm:pt>
    <dgm:pt modelId="{F5E5FCF6-DBE2-4DFC-B3E2-8D83D62323D8}" type="pres">
      <dgm:prSet presAssocID="{74F519D2-A4CF-4B01-BFBD-D32DB90ACF78}" presName="bgShapesFlow" presStyleCnt="0"/>
      <dgm:spPr/>
    </dgm:pt>
  </dgm:ptLst>
  <dgm:cxnLst>
    <dgm:cxn modelId="{ADFA891C-E078-4D8F-AD5D-031EE0959491}" type="presOf" srcId="{9BEF4794-BE90-418E-B712-24B31143686B}" destId="{60BF417B-EE3E-4DA0-AEC8-69E0B5E5308C}" srcOrd="0" destOrd="0" presId="urn:microsoft.com/office/officeart/2005/8/layout/hierarchy6"/>
    <dgm:cxn modelId="{7AE3DF35-D4B0-4940-9A99-6B06258B32F3}" srcId="{74F519D2-A4CF-4B01-BFBD-D32DB90ACF78}" destId="{9BEF4794-BE90-418E-B712-24B31143686B}" srcOrd="0" destOrd="0" parTransId="{89218DA3-F1FF-4C4E-BB4A-3B6D8FF1D8E7}" sibTransId="{8E2A261C-D4F5-43F8-AC4B-8E0F3F4B6C1C}"/>
    <dgm:cxn modelId="{0189F508-9B35-4EE2-BDE8-9C037B112C72}" type="presOf" srcId="{74F519D2-A4CF-4B01-BFBD-D32DB90ACF78}" destId="{9757C944-7F1C-4141-8143-4D9684BCDA03}" srcOrd="0" destOrd="0" presId="urn:microsoft.com/office/officeart/2005/8/layout/hierarchy6"/>
    <dgm:cxn modelId="{130E31FD-3560-49E3-90F6-2FBD0939434B}" type="presParOf" srcId="{9757C944-7F1C-4141-8143-4D9684BCDA03}" destId="{FB3CFC55-2AF7-4424-9D46-595E8FC3EF49}" srcOrd="0" destOrd="0" presId="urn:microsoft.com/office/officeart/2005/8/layout/hierarchy6"/>
    <dgm:cxn modelId="{2AA534DD-8AB8-4CD3-A725-9B1407BED245}" type="presParOf" srcId="{FB3CFC55-2AF7-4424-9D46-595E8FC3EF49}" destId="{50EDDA96-57CA-409C-AF62-35FF15802424}" srcOrd="0" destOrd="0" presId="urn:microsoft.com/office/officeart/2005/8/layout/hierarchy6"/>
    <dgm:cxn modelId="{0E60D335-AFC2-4154-8F01-A157F20873AD}" type="presParOf" srcId="{50EDDA96-57CA-409C-AF62-35FF15802424}" destId="{5330CB9E-52BF-4D68-BCEB-91C25742E06A}" srcOrd="0" destOrd="0" presId="urn:microsoft.com/office/officeart/2005/8/layout/hierarchy6"/>
    <dgm:cxn modelId="{8F3062C4-34E6-4A14-B914-9F5C04781A09}" type="presParOf" srcId="{5330CB9E-52BF-4D68-BCEB-91C25742E06A}" destId="{60BF417B-EE3E-4DA0-AEC8-69E0B5E5308C}" srcOrd="0" destOrd="0" presId="urn:microsoft.com/office/officeart/2005/8/layout/hierarchy6"/>
    <dgm:cxn modelId="{C4FE46A8-3132-4F78-A712-2A88CB136B2C}" type="presParOf" srcId="{5330CB9E-52BF-4D68-BCEB-91C25742E06A}" destId="{2DE97863-185E-4FC8-924A-A9CCC85D543E}" srcOrd="1" destOrd="0" presId="urn:microsoft.com/office/officeart/2005/8/layout/hierarchy6"/>
    <dgm:cxn modelId="{9A69C285-26AC-446D-8CEA-905575675276}" type="presParOf" srcId="{9757C944-7F1C-4141-8143-4D9684BCDA03}" destId="{F5E5FCF6-DBE2-4DFC-B3E2-8D83D62323D8}" srcOrd="1" destOrd="0" presId="urn:microsoft.com/office/officeart/2005/8/layout/hierarchy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6EEB2-835A-468D-9210-B063ABF4C0C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11439-E8ED-45D7-A2E0-B30BAA195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1439-E8ED-45D7-A2E0-B30BAA195C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Ramnarayanpur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High School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20200305_094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868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943600"/>
            <a:ext cx="86868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8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791200" cy="914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057400"/>
            <a:ext cx="7848600" cy="342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(ক) বাণিজ্য কাকে বলে?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(খ) পরিবহন কোন বাধা দূর করে?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(গ) প্রজনন শিল্পের দুইটি উদাহরণ লিখ?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3400"/>
            <a:ext cx="8382000" cy="573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2438400"/>
            <a:ext cx="6683828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625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625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029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00200" y="152400"/>
            <a:ext cx="4423893" cy="1107996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5257800" cy="2819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মো:কামাল হোসেন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রামনারায়ণপুর উচ্চ বিদ্যালয়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মোবাইলঃ ০১৭২৬২৪৮৮৪৯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Email:kamal.uae11@gmail.com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191001"/>
            <a:ext cx="8458200" cy="2616101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-দশম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:-ব্যবসায় উদ্যোগ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প্রথম (ব্যবসায় পরিচিতি-পর্ব-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তারিখ:-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/০৯/২০২০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8.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600200"/>
            <a:ext cx="1752600" cy="20025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96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Dynamic Comput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953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Dynamic Computer\Desktop\DSC_0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49530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Dynamic Computer\Desktop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943350"/>
            <a:ext cx="3048000" cy="2609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Dynamic Computer\Desktop\doc_dau-2018-04-11-11-40-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81000"/>
            <a:ext cx="30480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35304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763000" cy="449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en-US" sz="40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সম্পর্কে ধারণা এবং শিল্প কত প্রকার জানতে পারবে।</a:t>
            </a:r>
          </a:p>
          <a:p>
            <a:r>
              <a:rPr lang="bn-BD" sz="40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বাণিজ্য সম্পর্কে ধারণা পাবে ।</a:t>
            </a:r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" y="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676400"/>
            <a:ext cx="3276600" cy="3505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শিল্প হল উৎপাদনের বাহন। যে প্রক্রিয়ায় প্রকৃতিক সম্পদ আহরণ ,কাঁচামালে রূপদান এবং  প্রক্রিয়াজাতকরণের  মাধ্যমে কাঁচামালকে মানুষের ব্যবহার উপযোগী পণ্যে পরিনত করা হয়, তাকে শিল্প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295400" y="1447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1676400"/>
            <a:ext cx="3505200" cy="3505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বাণিজ্যকে পণ্য বণ্টনকারী শাখা বলা হয়। পণ্য বা সেবা উৎপাদনকারীর নিকট থেকে ভোক্তা পর্যন্ত পৌঁছানোর যাবতীয় কার্যাবলীর সমষ্টিকে বাণিজ়্য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15240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1828800"/>
            <a:ext cx="2209800" cy="3505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 উপার্জনের উদ্দেশ্যে স্বাধীন পেশায় নিয়োজিত অর্থের বিনিময়ে সেবাকর্ম প্রদানকে প্রত্যক্ষ সেবা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467600" y="16002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C:\Users\Dynamic Computer\Desktop\download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105400"/>
            <a:ext cx="21336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Dynamic Computer\Desktop\ceme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32766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Dynamic Computer\Desktop\ponno-irine2019051608485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5105400"/>
            <a:ext cx="350520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2400" y="76200"/>
          <a:ext cx="8915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3" name="Picture 1" descr="C:\Users\Dynamic Computer\Desktop\narsari+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143000"/>
            <a:ext cx="3581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Dynamic Computer\Desktop\download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438400"/>
            <a:ext cx="3581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Dynamic Computer\Desktop\image-35798-15230908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1" y="3657600"/>
            <a:ext cx="3581399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Dynamic Computer\Desktop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648200"/>
            <a:ext cx="35814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C:\Users\Dynamic Computer\Desktop\image-126774-154586656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867400"/>
            <a:ext cx="35814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Dynamic Computer\Desktop\FB_IMG_1589906584541570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3810000" cy="122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Dynamic Computer\Desktop\oil-rig-3522594_1920-771x51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2438400"/>
            <a:ext cx="38100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Dynamic Computer\Desktop\image-701-151455123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57800" y="3581400"/>
            <a:ext cx="38100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Dynamic Computer\Desktop\pabna-2020041715463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57800" y="4724400"/>
            <a:ext cx="38100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Dynamic Computer\Desktop\IMG-2137_1596889081170_159688909423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57800" y="5867400"/>
            <a:ext cx="38100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2400" y="76200"/>
          <a:ext cx="8915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Dynamic Computer\Desktop\105946-baliakand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914400"/>
            <a:ext cx="6858000" cy="1066800"/>
          </a:xfrm>
          <a:prstGeom prst="rect">
            <a:avLst/>
          </a:prstGeom>
          <a:noFill/>
        </p:spPr>
      </p:pic>
      <p:pic>
        <p:nvPicPr>
          <p:cNvPr id="1028" name="Picture 4" descr="C:\Users\Dynamic Computer\Desktop\track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981200"/>
            <a:ext cx="6858000" cy="990600"/>
          </a:xfrm>
          <a:prstGeom prst="rect">
            <a:avLst/>
          </a:prstGeom>
          <a:noFill/>
        </p:spPr>
      </p:pic>
      <p:pic>
        <p:nvPicPr>
          <p:cNvPr id="1029" name="Picture 5" descr="C:\Users\Dynamic Computer\Desktop\stock-photo-ware-house-and-storage-very-good-managing-stock-ready-for-ship-to-another-country-warehouse-14115494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78354" y="2971800"/>
            <a:ext cx="6865646" cy="990600"/>
          </a:xfrm>
          <a:prstGeom prst="rect">
            <a:avLst/>
          </a:prstGeom>
          <a:noFill/>
        </p:spPr>
      </p:pic>
      <p:pic>
        <p:nvPicPr>
          <p:cNvPr id="1030" name="Picture 6" descr="C:\Users\Dynamic Computer\Desktop\image-126774-154586656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962400"/>
            <a:ext cx="6858000" cy="1066800"/>
          </a:xfrm>
          <a:prstGeom prst="rect">
            <a:avLst/>
          </a:prstGeom>
          <a:noFill/>
        </p:spPr>
      </p:pic>
      <p:pic>
        <p:nvPicPr>
          <p:cNvPr id="1031" name="Picture 7" descr="C:\Users\Dynamic Computer\Desktop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5029200"/>
            <a:ext cx="6858000" cy="838200"/>
          </a:xfrm>
          <a:prstGeom prst="rect">
            <a:avLst/>
          </a:prstGeom>
          <a:noFill/>
        </p:spPr>
      </p:pic>
      <p:pic>
        <p:nvPicPr>
          <p:cNvPr id="1032" name="Picture 8" descr="C:\Users\Dynamic Computer\Desktop\TamannaTabassum1-1444677872-780f9e3_xlarg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5867400"/>
            <a:ext cx="6858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2400" y="76200"/>
          <a:ext cx="8915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9" name="Picture 7" descr="C:\Users\Dynamic Computer\Desktop\download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676400"/>
            <a:ext cx="6934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200" name="Picture 8" descr="C:\Users\Dynamic Computer\Desktop\265ed702bbd44f16902c22e6c09d7589--iso--product-developme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572000"/>
            <a:ext cx="66294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Down Arrow 12"/>
          <p:cNvSpPr/>
          <p:nvPr/>
        </p:nvSpPr>
        <p:spPr>
          <a:xfrm>
            <a:off x="4343400" y="1295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19600" y="4191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7848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1"/>
            <a:ext cx="8686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সমুদ্রে থেকে মাছ আহরণ কোন শিল্পের অন্তর্গত?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(খ) বীমা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223</Words>
  <Application>Microsoft Office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বাড়ির কাজ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Mahdee</dc:creator>
  <cp:lastModifiedBy>Dynamic Computer</cp:lastModifiedBy>
  <cp:revision>156</cp:revision>
  <dcterms:created xsi:type="dcterms:W3CDTF">2006-08-16T00:00:00Z</dcterms:created>
  <dcterms:modified xsi:type="dcterms:W3CDTF">2020-09-18T18:21:10Z</dcterms:modified>
</cp:coreProperties>
</file>