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07" autoAdjust="0"/>
  </p:normalViewPr>
  <p:slideViewPr>
    <p:cSldViewPr snapToGrid="0">
      <p:cViewPr varScale="1">
        <p:scale>
          <a:sx n="55" d="100"/>
          <a:sy n="55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3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1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4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2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8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4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DFB2-AB96-437A-BD64-0B0F25D1DEE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9D69-25F3-4434-A6C0-172A5BAC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6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9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2" y="2734999"/>
            <a:ext cx="5584205" cy="4123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1" y="2734999"/>
            <a:ext cx="6480749" cy="4123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79882"/>
            <a:ext cx="12192000" cy="30931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8000" b="1" i="1" dirty="0" err="1" smtClean="0">
                <a:latin typeface="Nekosbank"/>
              </a:rPr>
              <a:t>আজকের</a:t>
            </a:r>
            <a:r>
              <a:rPr lang="en-US" sz="8000" b="1" i="1" dirty="0" smtClean="0">
                <a:latin typeface="Nekosbank"/>
              </a:rPr>
              <a:t> </a:t>
            </a:r>
            <a:r>
              <a:rPr lang="en-US" sz="8000" b="1" i="1" dirty="0" err="1" smtClean="0">
                <a:latin typeface="Nekosbank"/>
              </a:rPr>
              <a:t>ক্লাসে</a:t>
            </a:r>
            <a:r>
              <a:rPr lang="en-US" sz="8000" b="1" i="1" dirty="0" smtClean="0">
                <a:latin typeface="Nekosbank"/>
              </a:rPr>
              <a:t> </a:t>
            </a:r>
            <a:r>
              <a:rPr lang="en-US" sz="8000" b="1" i="1" dirty="0" err="1" smtClean="0">
                <a:latin typeface="Nekosbank"/>
              </a:rPr>
              <a:t>সবাইকে</a:t>
            </a:r>
            <a:r>
              <a:rPr lang="en-US" sz="8000" b="1" i="1" dirty="0" smtClean="0">
                <a:latin typeface="Nekosbank"/>
              </a:rPr>
              <a:t> </a:t>
            </a:r>
          </a:p>
          <a:p>
            <a:pPr algn="ctr"/>
            <a:r>
              <a:rPr lang="en-US" sz="115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kosbank"/>
              </a:rPr>
              <a:t>স্বাগতম</a:t>
            </a:r>
            <a:endParaRPr lang="en-US" sz="115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kosbank"/>
            </a:endParaRPr>
          </a:p>
        </p:txBody>
      </p:sp>
    </p:spTree>
    <p:extLst>
      <p:ext uri="{BB962C8B-B14F-4D97-AF65-F5344CB8AC3E}">
        <p14:creationId xmlns:p14="http://schemas.microsoft.com/office/powerpoint/2010/main" val="350926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046" y="196770"/>
            <a:ext cx="12029954" cy="60939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/>
              </a:rPr>
              <a:t>জাতীয় সংগীত</a:t>
            </a:r>
          </a:p>
          <a:p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সোনার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বাংলা</a:t>
            </a:r>
            <a:r>
              <a:rPr lang="bn-IN" sz="2800" dirty="0" smtClean="0">
                <a:latin typeface="NikoshBAN"/>
              </a:rPr>
              <a:t>,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তোমায়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ভালোবাসি</a:t>
            </a:r>
            <a:r>
              <a:rPr lang="en-US" sz="2800" dirty="0" smtClean="0">
                <a:latin typeface="NikoshBAN"/>
              </a:rPr>
              <a:t>।</a:t>
            </a:r>
            <a:endParaRPr lang="bn-IN" sz="2800" dirty="0" smtClean="0">
              <a:latin typeface="NikoshBAN"/>
            </a:endParaRPr>
          </a:p>
          <a:p>
            <a:r>
              <a:rPr lang="bn-IN" sz="2800" dirty="0" smtClean="0">
                <a:latin typeface="NikoshBAN"/>
              </a:rPr>
              <a:t>চিরদিন তোমার আকাশ, তোমার বাতাস, আমার প্রাণে বাজায় বাঁশি।।</a:t>
            </a:r>
          </a:p>
          <a:p>
            <a:r>
              <a:rPr lang="bn-IN" sz="2800" dirty="0" smtClean="0">
                <a:latin typeface="NikoshBAN"/>
              </a:rPr>
              <a:t>ও মা, ফাগুনে তোর আমের বনে ঘ্রাণে পাগল করে।</a:t>
            </a:r>
          </a:p>
          <a:p>
            <a:r>
              <a:rPr lang="en-US" sz="2800" dirty="0" smtClean="0">
                <a:latin typeface="NikoshBAN"/>
              </a:rPr>
              <a:t>   </a:t>
            </a:r>
            <a:r>
              <a:rPr lang="bn-IN" sz="2800" dirty="0" smtClean="0">
                <a:latin typeface="NikoshBAN"/>
              </a:rPr>
              <a:t>মরি হায়, হায় রে-</a:t>
            </a:r>
          </a:p>
          <a:p>
            <a:r>
              <a:rPr lang="bn-IN" sz="2800" dirty="0" smtClean="0">
                <a:latin typeface="NikoshBAN"/>
              </a:rPr>
              <a:t>ও মা, অঘ্রাণে তোর ভরা ক্ষেতে আ্মি কী দেখেছি ম</a:t>
            </a:r>
            <a:r>
              <a:rPr lang="en-US" sz="2800" dirty="0" err="1" smtClean="0">
                <a:latin typeface="NikoshBAN"/>
              </a:rPr>
              <a:t>ধুর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হাসি</a:t>
            </a:r>
            <a:r>
              <a:rPr lang="en-US" sz="2800" dirty="0" smtClean="0">
                <a:latin typeface="NikoshBAN"/>
              </a:rPr>
              <a:t>।।</a:t>
            </a:r>
          </a:p>
          <a:p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শোভা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ছায়া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গো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স্নেহ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মায়া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গো</a:t>
            </a:r>
            <a:r>
              <a:rPr lang="en-US" sz="2800" dirty="0" smtClean="0">
                <a:latin typeface="NikoshBAN"/>
              </a:rPr>
              <a:t>-</a:t>
            </a:r>
          </a:p>
          <a:p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আঁচল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বিছায়েছ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মূলে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নদীর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কূলে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কূলে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err="1" smtClean="0">
                <a:latin typeface="NikoshBAN"/>
              </a:rPr>
              <a:t>মা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তোর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মুখের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বাণী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কানে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লাগে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সুধার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মতো</a:t>
            </a:r>
            <a:r>
              <a:rPr lang="en-US" sz="2800" dirty="0" smtClean="0">
                <a:latin typeface="NikoshBAN"/>
              </a:rPr>
              <a:t>,</a:t>
            </a:r>
          </a:p>
          <a:p>
            <a:r>
              <a:rPr lang="en-US" sz="2800" dirty="0" smtClean="0">
                <a:latin typeface="NikoshBAN"/>
              </a:rPr>
              <a:t>   </a:t>
            </a:r>
            <a:r>
              <a:rPr lang="en-US" sz="2800" dirty="0" err="1" smtClean="0">
                <a:latin typeface="NikoshBAN"/>
              </a:rPr>
              <a:t>মরি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হায়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হায়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রে</a:t>
            </a:r>
            <a:r>
              <a:rPr lang="en-US" sz="2800" dirty="0" smtClean="0">
                <a:latin typeface="NikoshBAN"/>
              </a:rPr>
              <a:t>-</a:t>
            </a:r>
          </a:p>
          <a:p>
            <a:r>
              <a:rPr lang="en-US" sz="2800" dirty="0" err="1" smtClean="0">
                <a:latin typeface="NikoshBAN"/>
              </a:rPr>
              <a:t>মা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তোর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বদনখানি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মলিন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, ও </a:t>
            </a:r>
            <a:r>
              <a:rPr lang="en-US" sz="2800" dirty="0" err="1" smtClean="0">
                <a:latin typeface="NikoshBAN"/>
              </a:rPr>
              <a:t>মা,আমি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নয়ন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ভাসি</a:t>
            </a:r>
            <a:r>
              <a:rPr lang="en-US" sz="2800" dirty="0" smtClean="0">
                <a:latin typeface="NikoshBAN"/>
              </a:rPr>
              <a:t>।।</a:t>
            </a:r>
          </a:p>
          <a:p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সোনার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বাংলা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তোমায়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ভালবাসি</a:t>
            </a:r>
            <a:r>
              <a:rPr lang="en-US" sz="2800" dirty="0" smtClean="0">
                <a:latin typeface="NikoshBAN"/>
              </a:rPr>
              <a:t>।।</a:t>
            </a:r>
            <a:endParaRPr lang="bn-IN" sz="2800" dirty="0" smtClean="0">
              <a:latin typeface="NikoshBAN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015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4691"/>
            <a:ext cx="12192000" cy="21544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/>
              </a:rPr>
              <a:t>মূল্যায়ন</a:t>
            </a:r>
            <a:endParaRPr lang="en-US" sz="48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5400" dirty="0" err="1" smtClean="0">
                <a:solidFill>
                  <a:srgbClr val="00B0F0"/>
                </a:solidFill>
                <a:latin typeface="NikoshBAN"/>
              </a:rPr>
              <a:t>জোড়ায়</a:t>
            </a:r>
            <a:r>
              <a:rPr lang="en-US" sz="5400" dirty="0" smtClean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/>
              </a:rPr>
              <a:t>কাজ</a:t>
            </a:r>
            <a:endParaRPr lang="en-US" sz="5400" dirty="0" smtClean="0">
              <a:solidFill>
                <a:srgbClr val="00B0F0"/>
              </a:solidFill>
              <a:latin typeface="NikoshBAN"/>
            </a:endParaRPr>
          </a:p>
          <a:p>
            <a:r>
              <a:rPr lang="en-US" sz="3200" dirty="0" err="1" smtClean="0">
                <a:latin typeface="NikoshBAN"/>
              </a:rPr>
              <a:t>সমাবেশের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ধারাবাহিক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কার্যক্রম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গুলো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লিখ</a:t>
            </a:r>
            <a:r>
              <a:rPr lang="en-US" sz="3200" dirty="0" smtClean="0">
                <a:latin typeface="NikoshBAN"/>
              </a:rPr>
              <a:t>।</a:t>
            </a:r>
            <a:r>
              <a:rPr lang="en-US" sz="2400" dirty="0" smtClean="0">
                <a:latin typeface="NikoshBAN"/>
              </a:rPr>
              <a:t>                            </a:t>
            </a:r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১০মিনিট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2982"/>
            <a:ext cx="12191999" cy="4578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53891" y="5347855"/>
            <a:ext cx="3851564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/>
              </a:rPr>
              <a:t>সবাইকে ধন্যবাদ</a:t>
            </a:r>
            <a:endParaRPr lang="en-US" sz="4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180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221672"/>
            <a:ext cx="11748655" cy="461356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604655" y="3505200"/>
            <a:ext cx="789709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ekosbank"/>
              </a:rPr>
              <a:t>বাড়ির</a:t>
            </a:r>
            <a:r>
              <a:rPr lang="en-US" sz="6000" dirty="0" smtClean="0">
                <a:solidFill>
                  <a:srgbClr val="FFFF00"/>
                </a:solidFill>
                <a:latin typeface="Nekosbank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ekosbank"/>
              </a:rPr>
              <a:t>কাজ</a:t>
            </a:r>
            <a:endParaRPr lang="en-US" sz="6000" dirty="0">
              <a:solidFill>
                <a:srgbClr val="FFFF00"/>
              </a:solidFill>
              <a:latin typeface="Nekosban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67746"/>
            <a:ext cx="12192000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/>
              </a:rPr>
              <a:t>প্রাত্যহিক সমাবেশ সুন্দর ভাবে পরিচালোনার ক্ষেত্রে তোমার করণীয় কি লিখে আনবে।</a:t>
            </a:r>
            <a:endParaRPr lang="en-US" sz="4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1657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21544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/>
              </a:rPr>
              <a:t>আজ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আর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নয়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আগামী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ক্লাসের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প্রত্যাশায়</a:t>
            </a:r>
            <a:endParaRPr lang="en-US" sz="5400" dirty="0" smtClean="0">
              <a:latin typeface="NikoshBAN"/>
            </a:endParaRPr>
          </a:p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/>
              </a:rPr>
              <a:t>আল্লাহ</a:t>
            </a:r>
            <a:r>
              <a:rPr lang="en-US" sz="80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/>
              </a:rPr>
              <a:t>হাফেজ</a:t>
            </a:r>
            <a:endParaRPr lang="en-US" sz="8000" dirty="0">
              <a:solidFill>
                <a:srgbClr val="FF00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163961"/>
            <a:ext cx="6208677" cy="4694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897" y="2154436"/>
            <a:ext cx="5930103" cy="470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4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358387"/>
            <a:ext cx="4344988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093246"/>
            <a:ext cx="4419600" cy="45307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মোঃ হুমায়ন কবির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শ্রীফলতলা মাধ্যমিক বালিকা বিদ্যালয়</a:t>
            </a:r>
          </a:p>
          <a:p>
            <a:pPr marL="0" indent="0">
              <a:buFont typeface="Arial" pitchFamily="34" charset="0"/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ডাকঘরঃ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তোলা, হরিনাকুন্ডু-ঝিনাইদহ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০১৭১৪৫১৮৪৩৩</a:t>
            </a: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humaun4180@gmail.com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953000" y="2174875"/>
            <a:ext cx="4041775" cy="444909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348" y="2093246"/>
            <a:ext cx="899652" cy="11833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438400"/>
            <a:ext cx="3657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শ্রেনীঃ ৬ষ্ঠ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ঃশারীরিক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১ম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০১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989512" y="1358387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6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14" y="2784058"/>
            <a:ext cx="6361086" cy="41415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4058"/>
            <a:ext cx="5830914" cy="4043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15" y="-45720"/>
            <a:ext cx="6361086" cy="2829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5830914" cy="24929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ছবিগুলো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দেখে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কি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বুঝা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যায়</a:t>
            </a:r>
            <a:r>
              <a:rPr lang="en-US" sz="3600" dirty="0" smtClean="0">
                <a:latin typeface="NikoshBAN"/>
              </a:rPr>
              <a:t>।</a:t>
            </a:r>
          </a:p>
          <a:p>
            <a:pPr algn="ctr"/>
            <a:r>
              <a:rPr lang="en-US" sz="6000" dirty="0" err="1" smtClean="0">
                <a:latin typeface="NikoshBAN"/>
              </a:rPr>
              <a:t>স্কুলে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শিক্ষার্থীদের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/>
              </a:rPr>
              <a:t>সমাবেশ</a:t>
            </a:r>
            <a:r>
              <a:rPr lang="en-US" sz="6000" dirty="0" smtClean="0">
                <a:solidFill>
                  <a:srgbClr val="FF0000"/>
                </a:solidFill>
                <a:latin typeface="NikoshBAN"/>
              </a:rPr>
              <a:t>।</a:t>
            </a:r>
            <a:endParaRPr lang="en-US" sz="6000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6242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2162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/>
              </a:rPr>
              <a:t>আমাদের আজকের পাঠ</a:t>
            </a:r>
          </a:p>
          <a:p>
            <a:r>
              <a:rPr lang="bn-IN" sz="11500" dirty="0" smtClean="0">
                <a:solidFill>
                  <a:srgbClr val="FF0000"/>
                </a:solidFill>
                <a:latin typeface="NikoshBAN"/>
              </a:rPr>
              <a:t>প্রাত্যহিক সমাবেশ।</a:t>
            </a:r>
            <a:endParaRPr lang="en-US" sz="11500" dirty="0">
              <a:solidFill>
                <a:srgbClr val="FF00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175" y="3218018"/>
            <a:ext cx="6360826" cy="36143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3783"/>
            <a:ext cx="5831174" cy="363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4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9902"/>
            <a:ext cx="12192000" cy="65402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solidFill>
                  <a:srgbClr val="FF0000"/>
                </a:solidFill>
                <a:latin typeface="NikoshBAN"/>
              </a:rPr>
              <a:t>শিখনফল</a:t>
            </a:r>
            <a:endParaRPr lang="en-US" sz="199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6000" dirty="0" err="1" smtClean="0">
                <a:latin typeface="NikoshBAN"/>
              </a:rPr>
              <a:t>এই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পাঠ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শেষে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শিক্ষার্থীরা</a:t>
            </a:r>
            <a:endParaRPr lang="en-US" sz="6000" dirty="0" smtClean="0">
              <a:latin typeface="NikoshB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/>
              </a:rPr>
              <a:t>প্রাত্যহিক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সমাবেশ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কি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তা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বলতে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পারবে</a:t>
            </a:r>
            <a:r>
              <a:rPr lang="en-US" sz="4000" dirty="0" smtClean="0">
                <a:latin typeface="NikoshBAN"/>
              </a:rPr>
              <a:t>।</a:t>
            </a:r>
            <a:endParaRPr lang="bn-IN" sz="4000" dirty="0" smtClean="0">
              <a:latin typeface="NikoshB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প্রাত্যহিক সমাবেশে দাঁড়ানোর নিয়ম বলতে পারবে।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সমাবেশের ধারাবাহিক কার্যক্রম বলতে পারবে। এবং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জাতীয় সংগীত বলতে ও লিখতে পারবে।</a:t>
            </a:r>
            <a:endParaRPr lang="en-US" sz="4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93885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599" y="0"/>
            <a:ext cx="6023401" cy="38674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" y="0"/>
            <a:ext cx="6160957" cy="40112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011271"/>
            <a:ext cx="12192000" cy="286232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/>
              </a:rPr>
              <a:t>ক্লাস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শুরু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হওয়ার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আগে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বিদ্যালয়ের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সামনে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খোলা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জায়গায়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প্রতিদিন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নির্ধারিত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সময়ে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শিক্ষার্থী</a:t>
            </a:r>
            <a:r>
              <a:rPr lang="en-US" sz="3600" dirty="0" smtClean="0">
                <a:latin typeface="NikoshBAN"/>
              </a:rPr>
              <a:t> ও </a:t>
            </a:r>
            <a:r>
              <a:rPr lang="en-US" sz="3600" dirty="0" err="1" smtClean="0">
                <a:latin typeface="NikoshBAN"/>
              </a:rPr>
              <a:t>শিক্ষকবৃন্দের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সমবেত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হওয়াকে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সমাবেশ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বলে</a:t>
            </a:r>
            <a:r>
              <a:rPr lang="en-US" sz="3600" dirty="0" smtClean="0">
                <a:latin typeface="NikoshBAN"/>
              </a:rPr>
              <a:t>। </a:t>
            </a:r>
            <a:r>
              <a:rPr lang="en-US" sz="3600" dirty="0" err="1" smtClean="0">
                <a:latin typeface="NikoshBAN"/>
              </a:rPr>
              <a:t>শিক্ষার্থীরা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নিয়ম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অনুযাই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ক্লাস</a:t>
            </a:r>
            <a:r>
              <a:rPr lang="en-US" sz="3600" dirty="0" smtClean="0">
                <a:latin typeface="NikoshBAN"/>
              </a:rPr>
              <a:t>, </a:t>
            </a:r>
            <a:r>
              <a:rPr lang="en-US" sz="3600" dirty="0" err="1" smtClean="0">
                <a:latin typeface="NikoshBAN"/>
              </a:rPr>
              <a:t>ছোট-বড়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এবং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ছাত্র-ছাত্রী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আলাদাভাবে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দাঁড়াবে</a:t>
            </a:r>
            <a:r>
              <a:rPr lang="en-US" sz="3600" dirty="0" smtClean="0">
                <a:latin typeface="NikoshBAN"/>
              </a:rPr>
              <a:t>। </a:t>
            </a:r>
            <a:r>
              <a:rPr lang="en-US" sz="3600" dirty="0" err="1" smtClean="0">
                <a:latin typeface="NikoshBAN"/>
              </a:rPr>
              <a:t>এবং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শারীরিক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শিক্ষার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শিক্ষক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সমাবেশ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পরিচালনা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করবেন</a:t>
            </a:r>
            <a:r>
              <a:rPr lang="en-US" sz="3600" dirty="0" smtClean="0">
                <a:latin typeface="NikoshBAN"/>
              </a:rPr>
              <a:t>।</a:t>
            </a:r>
            <a:endParaRPr lang="en-US" sz="36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6831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9" y="1229194"/>
            <a:ext cx="11737299" cy="536648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-1" y="0"/>
            <a:ext cx="12192001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IN" sz="6000" dirty="0">
                <a:latin typeface="NikoshBAN"/>
              </a:rPr>
              <a:t>প্রাত্যহিক সমাবেশে দাঁড়ানোর নিয়ম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604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831271"/>
            <a:ext cx="9670474" cy="5514109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8844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1" y="831273"/>
            <a:ext cx="10058399" cy="5798545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ysDot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1584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273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Nekosbank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Humaun Kabir</dc:creator>
  <cp:lastModifiedBy>Humaun Kabir</cp:lastModifiedBy>
  <cp:revision>55</cp:revision>
  <dcterms:created xsi:type="dcterms:W3CDTF">2020-09-18T03:20:01Z</dcterms:created>
  <dcterms:modified xsi:type="dcterms:W3CDTF">2020-09-19T16:27:45Z</dcterms:modified>
</cp:coreProperties>
</file>