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57" r:id="rId2"/>
    <p:sldId id="334" r:id="rId3"/>
    <p:sldId id="335" r:id="rId4"/>
    <p:sldId id="378" r:id="rId5"/>
    <p:sldId id="358" r:id="rId6"/>
    <p:sldId id="339" r:id="rId7"/>
    <p:sldId id="359" r:id="rId8"/>
    <p:sldId id="363" r:id="rId9"/>
    <p:sldId id="364" r:id="rId10"/>
    <p:sldId id="372" r:id="rId11"/>
    <p:sldId id="377" r:id="rId12"/>
    <p:sldId id="366" r:id="rId13"/>
    <p:sldId id="368" r:id="rId14"/>
    <p:sldId id="373" r:id="rId15"/>
    <p:sldId id="374" r:id="rId16"/>
    <p:sldId id="367" r:id="rId17"/>
    <p:sldId id="381" r:id="rId18"/>
    <p:sldId id="380" r:id="rId19"/>
    <p:sldId id="382" r:id="rId20"/>
    <p:sldId id="375" r:id="rId21"/>
    <p:sldId id="376" r:id="rId22"/>
    <p:sldId id="355" r:id="rId23"/>
    <p:sldId id="3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0DAE7-6119-44FF-B0DD-DAE69F7ABE8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586465-BBEC-4029-9B25-19F00F48D1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/>
      </dgm:spPr>
      <dgm:t>
        <a:bodyPr/>
        <a:lstStyle/>
        <a:p>
          <a:pPr rtl="0"/>
          <a:r>
            <a:rPr lang="bn-BD" sz="4000" b="1" dirty="0" smtClean="0">
              <a:latin typeface="NikoshBAN" pitchFamily="2" charset="0"/>
              <a:cs typeface="NikoshBAN" pitchFamily="2" charset="0"/>
            </a:rPr>
            <a:t>ফজর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CBCA72E2-F986-4AB2-BA78-63BBB0E166BF}" type="parTrans" cxnId="{16030445-1431-4008-A000-80A35A6F18C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C50A59-BD09-460F-AB60-B2C873657E84}" type="sibTrans" cxnId="{16030445-1431-4008-A000-80A35A6F18CA}">
      <dgm:prSet/>
      <dgm:spPr/>
      <dgm:t>
        <a:bodyPr/>
        <a:lstStyle/>
        <a:p>
          <a:endParaRPr lang="en-US"/>
        </a:p>
      </dgm:t>
    </dgm:pt>
    <dgm:pt modelId="{2C41CCA3-7600-4B11-80C3-7751B6A42E8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bn-BD" sz="4400" b="1" dirty="0" smtClean="0">
              <a:latin typeface="NikoshBAN" pitchFamily="2" charset="0"/>
              <a:cs typeface="NikoshBAN" pitchFamily="2" charset="0"/>
            </a:rPr>
            <a:t>জুহর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10972ADB-6CE6-41E9-A0C1-E75A9B87A4E3}" type="parTrans" cxnId="{850FD424-46DF-4F4C-B48A-902A7B9708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5D0B1E-DC21-470B-BB1E-C6615C8F7BF1}" type="sibTrans" cxnId="{850FD424-46DF-4F4C-B48A-902A7B97080F}">
      <dgm:prSet/>
      <dgm:spPr/>
      <dgm:t>
        <a:bodyPr/>
        <a:lstStyle/>
        <a:p>
          <a:endParaRPr lang="en-US"/>
        </a:p>
      </dgm:t>
    </dgm:pt>
    <dgm:pt modelId="{5BA7E151-1A77-496A-A261-0EA5F4A0AC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bn-BD" sz="4000" b="1" dirty="0" smtClean="0">
              <a:latin typeface="NikoshBAN" pitchFamily="2" charset="0"/>
              <a:cs typeface="NikoshBAN" pitchFamily="2" charset="0"/>
            </a:rPr>
            <a:t>আসর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DFDD0FD-2429-403B-82FA-415D880EA23C}" type="parTrans" cxnId="{6B6BD6E4-A79E-4B46-AD3D-D47B1D4C04C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C507FB-44E3-4FFC-B6B7-C4AFA0A1D1B7}" type="sibTrans" cxnId="{6B6BD6E4-A79E-4B46-AD3D-D47B1D4C04C4}">
      <dgm:prSet/>
      <dgm:spPr/>
      <dgm:t>
        <a:bodyPr/>
        <a:lstStyle/>
        <a:p>
          <a:endParaRPr lang="en-US"/>
        </a:p>
      </dgm:t>
    </dgm:pt>
    <dgm:pt modelId="{21D1312F-552E-4A7A-8392-734466C8AC5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bn-BD" sz="4000" b="1" dirty="0" smtClean="0">
              <a:latin typeface="NikoshBAN" pitchFamily="2" charset="0"/>
              <a:cs typeface="NikoshBAN" pitchFamily="2" charset="0"/>
            </a:rPr>
            <a:t>মাগরিব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C6916592-AF30-4DF7-BE86-7A8B87DC0C48}" type="parTrans" cxnId="{F1A063C4-EBC2-4E45-8CF8-26D62CC554C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EE8E81E-60F1-4231-B64F-B693F126ABF3}" type="sibTrans" cxnId="{F1A063C4-EBC2-4E45-8CF8-26D62CC554C4}">
      <dgm:prSet/>
      <dgm:spPr/>
      <dgm:t>
        <a:bodyPr/>
        <a:lstStyle/>
        <a:p>
          <a:endParaRPr lang="en-US"/>
        </a:p>
      </dgm:t>
    </dgm:pt>
    <dgm:pt modelId="{D8CFB49F-7A93-4412-82AD-FD688156E05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bn-BD" sz="4400" b="1" dirty="0" smtClean="0">
              <a:latin typeface="NikoshBAN" pitchFamily="2" charset="0"/>
              <a:cs typeface="NikoshBAN" pitchFamily="2" charset="0"/>
            </a:rPr>
            <a:t>এশা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EACE5213-2595-44CC-A603-F26DDD722541}" type="parTrans" cxnId="{A1F4B710-ED20-42E7-B485-63BEBFE5109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F4131F-8173-4410-8616-31E10F2F0607}" type="sibTrans" cxnId="{A1F4B710-ED20-42E7-B485-63BEBFE51091}">
      <dgm:prSet/>
      <dgm:spPr/>
      <dgm:t>
        <a:bodyPr/>
        <a:lstStyle/>
        <a:p>
          <a:endParaRPr lang="en-US"/>
        </a:p>
      </dgm:t>
    </dgm:pt>
    <dgm:pt modelId="{98F8E018-D289-4BCB-9F93-83F4AD90BF0B}">
      <dgm:prSet/>
      <dgm:spPr/>
      <dgm:t>
        <a:bodyPr/>
        <a:lstStyle/>
        <a:p>
          <a:endParaRPr lang="en-US"/>
        </a:p>
      </dgm:t>
    </dgm:pt>
    <dgm:pt modelId="{7531E908-94C0-414B-8992-58CB945D5F53}" type="parTrans" cxnId="{E49B7EE1-6AAD-4DB4-881D-39FA67CF1961}">
      <dgm:prSet/>
      <dgm:spPr/>
      <dgm:t>
        <a:bodyPr/>
        <a:lstStyle/>
        <a:p>
          <a:endParaRPr lang="en-US"/>
        </a:p>
      </dgm:t>
    </dgm:pt>
    <dgm:pt modelId="{805D008F-EC60-4860-B855-8E9BEF1D46FF}" type="sibTrans" cxnId="{E49B7EE1-6AAD-4DB4-881D-39FA67CF1961}">
      <dgm:prSet/>
      <dgm:spPr/>
      <dgm:t>
        <a:bodyPr/>
        <a:lstStyle/>
        <a:p>
          <a:endParaRPr lang="en-US"/>
        </a:p>
      </dgm:t>
    </dgm:pt>
    <dgm:pt modelId="{8FBA67F8-BC5C-4DD9-8647-2767B0C5586D}" type="pres">
      <dgm:prSet presAssocID="{1E20DAE7-6119-44FF-B0DD-DAE69F7ABE8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B6609-D048-4F6C-9524-DF16552E355F}" type="pres">
      <dgm:prSet presAssocID="{1E20DAE7-6119-44FF-B0DD-DAE69F7ABE86}" presName="cycle" presStyleCnt="0"/>
      <dgm:spPr/>
    </dgm:pt>
    <dgm:pt modelId="{61C2ED09-7809-48F2-8CB8-E1B8F802053F}" type="pres">
      <dgm:prSet presAssocID="{1E20DAE7-6119-44FF-B0DD-DAE69F7ABE86}" presName="centerShape" presStyleCnt="0"/>
      <dgm:spPr/>
    </dgm:pt>
    <dgm:pt modelId="{80AD6475-F64D-4E94-A39F-50D7123E1B20}" type="pres">
      <dgm:prSet presAssocID="{1E20DAE7-6119-44FF-B0DD-DAE69F7ABE86}" presName="connSite" presStyleLbl="node1" presStyleIdx="0" presStyleCnt="6"/>
      <dgm:spPr/>
    </dgm:pt>
    <dgm:pt modelId="{A39B1225-4BF7-45E7-BB3F-A98433550D68}" type="pres">
      <dgm:prSet presAssocID="{1E20DAE7-6119-44FF-B0DD-DAE69F7ABE86}" presName="visible" presStyleLbl="node1" presStyleIdx="0" presStyleCnt="6" custLinFactNeighborX="-2146" custLinFactNeighborY="3081"/>
      <dgm:spPr>
        <a:solidFill>
          <a:schemeClr val="tx1"/>
        </a:solidFill>
        <a:ln w="762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06541F4-F5BC-44C1-B4C4-0FA0230CE556}" type="pres">
      <dgm:prSet presAssocID="{CBCA72E2-F986-4AB2-BA78-63BBB0E166BF}" presName="Name25" presStyleLbl="parChTrans1D1" presStyleIdx="0" presStyleCnt="5"/>
      <dgm:spPr/>
      <dgm:t>
        <a:bodyPr/>
        <a:lstStyle/>
        <a:p>
          <a:endParaRPr lang="en-US"/>
        </a:p>
      </dgm:t>
    </dgm:pt>
    <dgm:pt modelId="{B08D0083-68DA-429D-A61E-682CBD1645AE}" type="pres">
      <dgm:prSet presAssocID="{B9586465-BBEC-4029-9B25-19F00F48D184}" presName="node" presStyleCnt="0"/>
      <dgm:spPr/>
    </dgm:pt>
    <dgm:pt modelId="{3EC49012-33D8-47F7-8570-E23F47F60E2B}" type="pres">
      <dgm:prSet presAssocID="{B9586465-BBEC-4029-9B25-19F00F48D184}" presName="parentNode" presStyleLbl="node1" presStyleIdx="1" presStyleCnt="6" custScaleX="341915" custScaleY="663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92FAD-3677-4443-B62B-AF7BF362C75A}" type="pres">
      <dgm:prSet presAssocID="{B9586465-BBEC-4029-9B25-19F00F48D184}" presName="childNode" presStyleLbl="revTx" presStyleIdx="0" presStyleCnt="1">
        <dgm:presLayoutVars>
          <dgm:bulletEnabled val="1"/>
        </dgm:presLayoutVars>
      </dgm:prSet>
      <dgm:spPr/>
    </dgm:pt>
    <dgm:pt modelId="{7E371764-E386-47AD-A414-4012EA552826}" type="pres">
      <dgm:prSet presAssocID="{10972ADB-6CE6-41E9-A0C1-E75A9B87A4E3}" presName="Name25" presStyleLbl="parChTrans1D1" presStyleIdx="1" presStyleCnt="5"/>
      <dgm:spPr/>
      <dgm:t>
        <a:bodyPr/>
        <a:lstStyle/>
        <a:p>
          <a:endParaRPr lang="en-US"/>
        </a:p>
      </dgm:t>
    </dgm:pt>
    <dgm:pt modelId="{1CE2250A-123E-4F0E-AC7F-AC32E286D3A7}" type="pres">
      <dgm:prSet presAssocID="{2C41CCA3-7600-4B11-80C3-7751B6A42E87}" presName="node" presStyleCnt="0"/>
      <dgm:spPr/>
    </dgm:pt>
    <dgm:pt modelId="{B3E9738D-F939-4102-85AC-2A5BAB06FAAC}" type="pres">
      <dgm:prSet presAssocID="{2C41CCA3-7600-4B11-80C3-7751B6A42E87}" presName="parentNode" presStyleLbl="node1" presStyleIdx="2" presStyleCnt="6" custScaleX="322579" custScaleY="76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CED6F-8DE4-4398-A35A-871ED9287357}" type="pres">
      <dgm:prSet presAssocID="{2C41CCA3-7600-4B11-80C3-7751B6A42E87}" presName="childNode" presStyleLbl="revTx" presStyleIdx="0" presStyleCnt="1">
        <dgm:presLayoutVars>
          <dgm:bulletEnabled val="1"/>
        </dgm:presLayoutVars>
      </dgm:prSet>
      <dgm:spPr/>
    </dgm:pt>
    <dgm:pt modelId="{A1813F1A-A63A-4352-8A51-17C5DD626073}" type="pres">
      <dgm:prSet presAssocID="{4DFDD0FD-2429-403B-82FA-415D880EA23C}" presName="Name25" presStyleLbl="parChTrans1D1" presStyleIdx="2" presStyleCnt="5"/>
      <dgm:spPr/>
      <dgm:t>
        <a:bodyPr/>
        <a:lstStyle/>
        <a:p>
          <a:endParaRPr lang="en-US"/>
        </a:p>
      </dgm:t>
    </dgm:pt>
    <dgm:pt modelId="{8EA50C0E-75A2-40A5-991B-3B2B13F71799}" type="pres">
      <dgm:prSet presAssocID="{5BA7E151-1A77-496A-A261-0EA5F4A0AC8F}" presName="node" presStyleCnt="0"/>
      <dgm:spPr/>
    </dgm:pt>
    <dgm:pt modelId="{33B9E9EE-8125-4EDC-8BD7-FD919606902B}" type="pres">
      <dgm:prSet presAssocID="{5BA7E151-1A77-496A-A261-0EA5F4A0AC8F}" presName="parentNode" presStyleLbl="node1" presStyleIdx="3" presStyleCnt="6" custScaleX="298522" custScaleY="687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EC3D-24D8-4758-AD2C-07A79FCC6473}" type="pres">
      <dgm:prSet presAssocID="{5BA7E151-1A77-496A-A261-0EA5F4A0AC8F}" presName="childNode" presStyleLbl="revTx" presStyleIdx="0" presStyleCnt="1">
        <dgm:presLayoutVars>
          <dgm:bulletEnabled val="1"/>
        </dgm:presLayoutVars>
      </dgm:prSet>
      <dgm:spPr/>
    </dgm:pt>
    <dgm:pt modelId="{A86AB242-3E90-4212-9E51-8C550DEAC416}" type="pres">
      <dgm:prSet presAssocID="{C6916592-AF30-4DF7-BE86-7A8B87DC0C48}" presName="Name25" presStyleLbl="parChTrans1D1" presStyleIdx="3" presStyleCnt="5"/>
      <dgm:spPr/>
      <dgm:t>
        <a:bodyPr/>
        <a:lstStyle/>
        <a:p>
          <a:endParaRPr lang="en-US"/>
        </a:p>
      </dgm:t>
    </dgm:pt>
    <dgm:pt modelId="{DD8C11D5-B113-4FA4-9130-BD21C3377350}" type="pres">
      <dgm:prSet presAssocID="{21D1312F-552E-4A7A-8392-734466C8AC5E}" presName="node" presStyleCnt="0"/>
      <dgm:spPr/>
    </dgm:pt>
    <dgm:pt modelId="{2C79328A-2836-4322-9802-64AF8BD0CEE1}" type="pres">
      <dgm:prSet presAssocID="{21D1312F-552E-4A7A-8392-734466C8AC5E}" presName="parentNode" presStyleLbl="node1" presStyleIdx="4" presStyleCnt="6" custScaleX="296457" custScaleY="910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009AE-8306-4478-84F2-D848AFA83BEF}" type="pres">
      <dgm:prSet presAssocID="{21D1312F-552E-4A7A-8392-734466C8AC5E}" presName="childNode" presStyleLbl="revTx" presStyleIdx="0" presStyleCnt="1">
        <dgm:presLayoutVars>
          <dgm:bulletEnabled val="1"/>
        </dgm:presLayoutVars>
      </dgm:prSet>
      <dgm:spPr/>
    </dgm:pt>
    <dgm:pt modelId="{42B86366-FD74-4969-9263-B0D441C09C89}" type="pres">
      <dgm:prSet presAssocID="{EACE5213-2595-44CC-A603-F26DDD722541}" presName="Name25" presStyleLbl="parChTrans1D1" presStyleIdx="4" presStyleCnt="5"/>
      <dgm:spPr/>
      <dgm:t>
        <a:bodyPr/>
        <a:lstStyle/>
        <a:p>
          <a:endParaRPr lang="en-US"/>
        </a:p>
      </dgm:t>
    </dgm:pt>
    <dgm:pt modelId="{931F0617-0F4D-4731-9EF4-60FC67B3F119}" type="pres">
      <dgm:prSet presAssocID="{D8CFB49F-7A93-4412-82AD-FD688156E053}" presName="node" presStyleCnt="0"/>
      <dgm:spPr/>
    </dgm:pt>
    <dgm:pt modelId="{2D2C82D0-6F6D-4FB1-AA28-0342A58CD157}" type="pres">
      <dgm:prSet presAssocID="{D8CFB49F-7A93-4412-82AD-FD688156E053}" presName="parentNode" presStyleLbl="node1" presStyleIdx="5" presStyleCnt="6" custScaleX="378388" custScaleY="72597" custLinFactX="-100000" custLinFactNeighborX="-135462" custLinFactNeighborY="-72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D7476-4F49-4DC6-8D68-064B171424F3}" type="pres">
      <dgm:prSet presAssocID="{D8CFB49F-7A93-4412-82AD-FD688156E05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063C4-EBC2-4E45-8CF8-26D62CC554C4}" srcId="{1E20DAE7-6119-44FF-B0DD-DAE69F7ABE86}" destId="{21D1312F-552E-4A7A-8392-734466C8AC5E}" srcOrd="3" destOrd="0" parTransId="{C6916592-AF30-4DF7-BE86-7A8B87DC0C48}" sibTransId="{EEE8E81E-60F1-4231-B64F-B693F126ABF3}"/>
    <dgm:cxn modelId="{73913B74-605C-4D69-B1EB-95AAE5192484}" type="presOf" srcId="{4DFDD0FD-2429-403B-82FA-415D880EA23C}" destId="{A1813F1A-A63A-4352-8A51-17C5DD626073}" srcOrd="0" destOrd="0" presId="urn:microsoft.com/office/officeart/2005/8/layout/radial2"/>
    <dgm:cxn modelId="{BC2B44B5-5881-49ED-9AF9-4CADE0C16321}" type="presOf" srcId="{10972ADB-6CE6-41E9-A0C1-E75A9B87A4E3}" destId="{7E371764-E386-47AD-A414-4012EA552826}" srcOrd="0" destOrd="0" presId="urn:microsoft.com/office/officeart/2005/8/layout/radial2"/>
    <dgm:cxn modelId="{3D1D87AE-4C6C-4831-B4AB-D283430712FA}" type="presOf" srcId="{D8CFB49F-7A93-4412-82AD-FD688156E053}" destId="{2D2C82D0-6F6D-4FB1-AA28-0342A58CD157}" srcOrd="0" destOrd="0" presId="urn:microsoft.com/office/officeart/2005/8/layout/radial2"/>
    <dgm:cxn modelId="{6E767A11-848B-4368-B1AB-7711348034BA}" type="presOf" srcId="{2C41CCA3-7600-4B11-80C3-7751B6A42E87}" destId="{B3E9738D-F939-4102-85AC-2A5BAB06FAAC}" srcOrd="0" destOrd="0" presId="urn:microsoft.com/office/officeart/2005/8/layout/radial2"/>
    <dgm:cxn modelId="{586883AD-3FBE-42EF-AE99-894A3BA9A5A7}" type="presOf" srcId="{EACE5213-2595-44CC-A603-F26DDD722541}" destId="{42B86366-FD74-4969-9263-B0D441C09C89}" srcOrd="0" destOrd="0" presId="urn:microsoft.com/office/officeart/2005/8/layout/radial2"/>
    <dgm:cxn modelId="{E49B7EE1-6AAD-4DB4-881D-39FA67CF1961}" srcId="{D8CFB49F-7A93-4412-82AD-FD688156E053}" destId="{98F8E018-D289-4BCB-9F93-83F4AD90BF0B}" srcOrd="0" destOrd="0" parTransId="{7531E908-94C0-414B-8992-58CB945D5F53}" sibTransId="{805D008F-EC60-4860-B855-8E9BEF1D46FF}"/>
    <dgm:cxn modelId="{6B6BD6E4-A79E-4B46-AD3D-D47B1D4C04C4}" srcId="{1E20DAE7-6119-44FF-B0DD-DAE69F7ABE86}" destId="{5BA7E151-1A77-496A-A261-0EA5F4A0AC8F}" srcOrd="2" destOrd="0" parTransId="{4DFDD0FD-2429-403B-82FA-415D880EA23C}" sibTransId="{DBC507FB-44E3-4FFC-B6B7-C4AFA0A1D1B7}"/>
    <dgm:cxn modelId="{1D547742-84C3-4476-8E3B-36C84E0D6962}" type="presOf" srcId="{C6916592-AF30-4DF7-BE86-7A8B87DC0C48}" destId="{A86AB242-3E90-4212-9E51-8C550DEAC416}" srcOrd="0" destOrd="0" presId="urn:microsoft.com/office/officeart/2005/8/layout/radial2"/>
    <dgm:cxn modelId="{78284A41-4E87-4356-AB7C-7C2C00D5F52C}" type="presOf" srcId="{CBCA72E2-F986-4AB2-BA78-63BBB0E166BF}" destId="{706541F4-F5BC-44C1-B4C4-0FA0230CE556}" srcOrd="0" destOrd="0" presId="urn:microsoft.com/office/officeart/2005/8/layout/radial2"/>
    <dgm:cxn modelId="{0822506F-FDF0-430C-BCCF-090DB5C6FB5C}" type="presOf" srcId="{B9586465-BBEC-4029-9B25-19F00F48D184}" destId="{3EC49012-33D8-47F7-8570-E23F47F60E2B}" srcOrd="0" destOrd="0" presId="urn:microsoft.com/office/officeart/2005/8/layout/radial2"/>
    <dgm:cxn modelId="{1A9BB592-B7C0-44C8-8F4E-85D3F928DA26}" type="presOf" srcId="{21D1312F-552E-4A7A-8392-734466C8AC5E}" destId="{2C79328A-2836-4322-9802-64AF8BD0CEE1}" srcOrd="0" destOrd="0" presId="urn:microsoft.com/office/officeart/2005/8/layout/radial2"/>
    <dgm:cxn modelId="{A1F4B710-ED20-42E7-B485-63BEBFE51091}" srcId="{1E20DAE7-6119-44FF-B0DD-DAE69F7ABE86}" destId="{D8CFB49F-7A93-4412-82AD-FD688156E053}" srcOrd="4" destOrd="0" parTransId="{EACE5213-2595-44CC-A603-F26DDD722541}" sibTransId="{B3F4131F-8173-4410-8616-31E10F2F0607}"/>
    <dgm:cxn modelId="{16030445-1431-4008-A000-80A35A6F18CA}" srcId="{1E20DAE7-6119-44FF-B0DD-DAE69F7ABE86}" destId="{B9586465-BBEC-4029-9B25-19F00F48D184}" srcOrd="0" destOrd="0" parTransId="{CBCA72E2-F986-4AB2-BA78-63BBB0E166BF}" sibTransId="{F2C50A59-BD09-460F-AB60-B2C873657E84}"/>
    <dgm:cxn modelId="{850FD424-46DF-4F4C-B48A-902A7B97080F}" srcId="{1E20DAE7-6119-44FF-B0DD-DAE69F7ABE86}" destId="{2C41CCA3-7600-4B11-80C3-7751B6A42E87}" srcOrd="1" destOrd="0" parTransId="{10972ADB-6CE6-41E9-A0C1-E75A9B87A4E3}" sibTransId="{305D0B1E-DC21-470B-BB1E-C6615C8F7BF1}"/>
    <dgm:cxn modelId="{9A71E9F4-7BFC-4DF6-8DD7-7552B60C3EA5}" type="presOf" srcId="{1E20DAE7-6119-44FF-B0DD-DAE69F7ABE86}" destId="{8FBA67F8-BC5C-4DD9-8647-2767B0C5586D}" srcOrd="0" destOrd="0" presId="urn:microsoft.com/office/officeart/2005/8/layout/radial2"/>
    <dgm:cxn modelId="{8E4DD2F7-0653-4AEE-B94B-8B8CAA0DC8B3}" type="presOf" srcId="{98F8E018-D289-4BCB-9F93-83F4AD90BF0B}" destId="{C58D7476-4F49-4DC6-8D68-064B171424F3}" srcOrd="0" destOrd="0" presId="urn:microsoft.com/office/officeart/2005/8/layout/radial2"/>
    <dgm:cxn modelId="{4A9ACA70-6F10-497A-A63E-8FDF72FF2BF0}" type="presOf" srcId="{5BA7E151-1A77-496A-A261-0EA5F4A0AC8F}" destId="{33B9E9EE-8125-4EDC-8BD7-FD919606902B}" srcOrd="0" destOrd="0" presId="urn:microsoft.com/office/officeart/2005/8/layout/radial2"/>
    <dgm:cxn modelId="{C01DACE0-F1CE-43D9-9594-A34955BB2909}" type="presParOf" srcId="{8FBA67F8-BC5C-4DD9-8647-2767B0C5586D}" destId="{58EB6609-D048-4F6C-9524-DF16552E355F}" srcOrd="0" destOrd="0" presId="urn:microsoft.com/office/officeart/2005/8/layout/radial2"/>
    <dgm:cxn modelId="{13704B53-759E-43DB-82C7-D38752280058}" type="presParOf" srcId="{58EB6609-D048-4F6C-9524-DF16552E355F}" destId="{61C2ED09-7809-48F2-8CB8-E1B8F802053F}" srcOrd="0" destOrd="0" presId="urn:microsoft.com/office/officeart/2005/8/layout/radial2"/>
    <dgm:cxn modelId="{27E948F9-7B72-4AFE-969E-EFF06C198CDB}" type="presParOf" srcId="{61C2ED09-7809-48F2-8CB8-E1B8F802053F}" destId="{80AD6475-F64D-4E94-A39F-50D7123E1B20}" srcOrd="0" destOrd="0" presId="urn:microsoft.com/office/officeart/2005/8/layout/radial2"/>
    <dgm:cxn modelId="{1888B14D-1D8E-48D7-B80D-37C02E58CE79}" type="presParOf" srcId="{61C2ED09-7809-48F2-8CB8-E1B8F802053F}" destId="{A39B1225-4BF7-45E7-BB3F-A98433550D68}" srcOrd="1" destOrd="0" presId="urn:microsoft.com/office/officeart/2005/8/layout/radial2"/>
    <dgm:cxn modelId="{E76DB886-73F9-4668-87C1-57760563183F}" type="presParOf" srcId="{58EB6609-D048-4F6C-9524-DF16552E355F}" destId="{706541F4-F5BC-44C1-B4C4-0FA0230CE556}" srcOrd="1" destOrd="0" presId="urn:microsoft.com/office/officeart/2005/8/layout/radial2"/>
    <dgm:cxn modelId="{997B1CA6-6FEB-49AB-8615-F4189BD1D17D}" type="presParOf" srcId="{58EB6609-D048-4F6C-9524-DF16552E355F}" destId="{B08D0083-68DA-429D-A61E-682CBD1645AE}" srcOrd="2" destOrd="0" presId="urn:microsoft.com/office/officeart/2005/8/layout/radial2"/>
    <dgm:cxn modelId="{70CE0D08-4421-4553-AFBC-F6CB4D9B20EA}" type="presParOf" srcId="{B08D0083-68DA-429D-A61E-682CBD1645AE}" destId="{3EC49012-33D8-47F7-8570-E23F47F60E2B}" srcOrd="0" destOrd="0" presId="urn:microsoft.com/office/officeart/2005/8/layout/radial2"/>
    <dgm:cxn modelId="{AFA8CF97-81BD-4CA7-B8C6-F34C77B8AC8D}" type="presParOf" srcId="{B08D0083-68DA-429D-A61E-682CBD1645AE}" destId="{E4092FAD-3677-4443-B62B-AF7BF362C75A}" srcOrd="1" destOrd="0" presId="urn:microsoft.com/office/officeart/2005/8/layout/radial2"/>
    <dgm:cxn modelId="{2CA4AF4A-95D7-4050-9140-D4ABE775387C}" type="presParOf" srcId="{58EB6609-D048-4F6C-9524-DF16552E355F}" destId="{7E371764-E386-47AD-A414-4012EA552826}" srcOrd="3" destOrd="0" presId="urn:microsoft.com/office/officeart/2005/8/layout/radial2"/>
    <dgm:cxn modelId="{D962F99E-9F8C-4AD7-BA53-34278413864A}" type="presParOf" srcId="{58EB6609-D048-4F6C-9524-DF16552E355F}" destId="{1CE2250A-123E-4F0E-AC7F-AC32E286D3A7}" srcOrd="4" destOrd="0" presId="urn:microsoft.com/office/officeart/2005/8/layout/radial2"/>
    <dgm:cxn modelId="{4F3D454F-1F72-4635-BF7B-B94E2A4053E9}" type="presParOf" srcId="{1CE2250A-123E-4F0E-AC7F-AC32E286D3A7}" destId="{B3E9738D-F939-4102-85AC-2A5BAB06FAAC}" srcOrd="0" destOrd="0" presId="urn:microsoft.com/office/officeart/2005/8/layout/radial2"/>
    <dgm:cxn modelId="{1838CE9B-8AAE-4109-84EE-30D351143736}" type="presParOf" srcId="{1CE2250A-123E-4F0E-AC7F-AC32E286D3A7}" destId="{58ECED6F-8DE4-4398-A35A-871ED9287357}" srcOrd="1" destOrd="0" presId="urn:microsoft.com/office/officeart/2005/8/layout/radial2"/>
    <dgm:cxn modelId="{6ED114B5-934E-4957-B377-F3D457517DCE}" type="presParOf" srcId="{58EB6609-D048-4F6C-9524-DF16552E355F}" destId="{A1813F1A-A63A-4352-8A51-17C5DD626073}" srcOrd="5" destOrd="0" presId="urn:microsoft.com/office/officeart/2005/8/layout/radial2"/>
    <dgm:cxn modelId="{52781CD2-C42C-449B-B9B4-F8EEBA85F0F9}" type="presParOf" srcId="{58EB6609-D048-4F6C-9524-DF16552E355F}" destId="{8EA50C0E-75A2-40A5-991B-3B2B13F71799}" srcOrd="6" destOrd="0" presId="urn:microsoft.com/office/officeart/2005/8/layout/radial2"/>
    <dgm:cxn modelId="{02172891-36E5-436D-B766-106D8AFE7694}" type="presParOf" srcId="{8EA50C0E-75A2-40A5-991B-3B2B13F71799}" destId="{33B9E9EE-8125-4EDC-8BD7-FD919606902B}" srcOrd="0" destOrd="0" presId="urn:microsoft.com/office/officeart/2005/8/layout/radial2"/>
    <dgm:cxn modelId="{70C88A99-F74D-4379-B4A9-569B115D583B}" type="presParOf" srcId="{8EA50C0E-75A2-40A5-991B-3B2B13F71799}" destId="{BB93EC3D-24D8-4758-AD2C-07A79FCC6473}" srcOrd="1" destOrd="0" presId="urn:microsoft.com/office/officeart/2005/8/layout/radial2"/>
    <dgm:cxn modelId="{0AB2074A-3873-41EE-AE49-77700F7C97CC}" type="presParOf" srcId="{58EB6609-D048-4F6C-9524-DF16552E355F}" destId="{A86AB242-3E90-4212-9E51-8C550DEAC416}" srcOrd="7" destOrd="0" presId="urn:microsoft.com/office/officeart/2005/8/layout/radial2"/>
    <dgm:cxn modelId="{AA397CBA-86FD-48AE-B262-E06659B450B4}" type="presParOf" srcId="{58EB6609-D048-4F6C-9524-DF16552E355F}" destId="{DD8C11D5-B113-4FA4-9130-BD21C3377350}" srcOrd="8" destOrd="0" presId="urn:microsoft.com/office/officeart/2005/8/layout/radial2"/>
    <dgm:cxn modelId="{2C33BF63-4EE7-4A55-BB98-F50681C5F1D4}" type="presParOf" srcId="{DD8C11D5-B113-4FA4-9130-BD21C3377350}" destId="{2C79328A-2836-4322-9802-64AF8BD0CEE1}" srcOrd="0" destOrd="0" presId="urn:microsoft.com/office/officeart/2005/8/layout/radial2"/>
    <dgm:cxn modelId="{35C16231-6E36-4076-B9CB-7B79FB7BEF84}" type="presParOf" srcId="{DD8C11D5-B113-4FA4-9130-BD21C3377350}" destId="{618009AE-8306-4478-84F2-D848AFA83BEF}" srcOrd="1" destOrd="0" presId="urn:microsoft.com/office/officeart/2005/8/layout/radial2"/>
    <dgm:cxn modelId="{3D6DCD0C-C916-4E1A-B418-44A2795714F1}" type="presParOf" srcId="{58EB6609-D048-4F6C-9524-DF16552E355F}" destId="{42B86366-FD74-4969-9263-B0D441C09C89}" srcOrd="9" destOrd="0" presId="urn:microsoft.com/office/officeart/2005/8/layout/radial2"/>
    <dgm:cxn modelId="{2BDE63F9-2A80-4CB2-80D5-7AC1EBC1D208}" type="presParOf" srcId="{58EB6609-D048-4F6C-9524-DF16552E355F}" destId="{931F0617-0F4D-4731-9EF4-60FC67B3F119}" srcOrd="10" destOrd="0" presId="urn:microsoft.com/office/officeart/2005/8/layout/radial2"/>
    <dgm:cxn modelId="{51D98140-2078-44BF-8020-35FAE3037926}" type="presParOf" srcId="{931F0617-0F4D-4731-9EF4-60FC67B3F119}" destId="{2D2C82D0-6F6D-4FB1-AA28-0342A58CD157}" srcOrd="0" destOrd="0" presId="urn:microsoft.com/office/officeart/2005/8/layout/radial2"/>
    <dgm:cxn modelId="{4BA5C4C7-24D0-4D7B-A01F-F4AB4BC417E5}" type="presParOf" srcId="{931F0617-0F4D-4731-9EF4-60FC67B3F119}" destId="{C58D7476-4F49-4DC6-8D68-064B171424F3}" srcOrd="1" destOrd="0" presId="urn:microsoft.com/office/officeart/2005/8/layout/radial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4AFFA-B472-4156-B6E6-287E7354C7D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EBAC7-8549-4CF7-A071-DB8F684F0FF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জুহর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92C00A-5B3A-4611-986F-79053F1C1C8C}" type="parTrans" cxnId="{29CDE037-FB24-4045-A468-5B188FE42942}">
      <dgm:prSet/>
      <dgm:spPr/>
      <dgm:t>
        <a:bodyPr/>
        <a:lstStyle/>
        <a:p>
          <a:endParaRPr lang="en-US"/>
        </a:p>
      </dgm:t>
    </dgm:pt>
    <dgm:pt modelId="{E4DBE1EE-58D5-4C19-B47B-C1D2A1228DA0}" type="sibTrans" cxnId="{29CDE037-FB24-4045-A468-5B188FE42942}">
      <dgm:prSet/>
      <dgm:spPr/>
      <dgm:t>
        <a:bodyPr/>
        <a:lstStyle/>
        <a:p>
          <a:endParaRPr lang="en-US"/>
        </a:p>
      </dgm:t>
    </dgm:pt>
    <dgm:pt modelId="{BB05CE27-57A1-4374-AF0A-330C339C03B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আসর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BE5340A-38E6-4F39-8349-3DA511A2A1E0}" type="parTrans" cxnId="{E39A7A9A-4552-48F8-AF43-391764CD44B4}">
      <dgm:prSet/>
      <dgm:spPr/>
      <dgm:t>
        <a:bodyPr/>
        <a:lstStyle/>
        <a:p>
          <a:endParaRPr lang="en-US"/>
        </a:p>
      </dgm:t>
    </dgm:pt>
    <dgm:pt modelId="{C450A756-B49A-4EE9-A9F7-A3BF6B272329}" type="sibTrans" cxnId="{E39A7A9A-4552-48F8-AF43-391764CD44B4}">
      <dgm:prSet/>
      <dgm:spPr/>
      <dgm:t>
        <a:bodyPr/>
        <a:lstStyle/>
        <a:p>
          <a:endParaRPr lang="en-US"/>
        </a:p>
      </dgm:t>
    </dgm:pt>
    <dgm:pt modelId="{9EF0BCB5-88AA-4FD5-A22E-79B69CBAAD5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মাগরিব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07A7D2-6C7A-4FA9-A404-B90D6A83FB72}" type="parTrans" cxnId="{7AF67F41-1F02-46D0-8985-F2D4B36EF975}">
      <dgm:prSet/>
      <dgm:spPr/>
      <dgm:t>
        <a:bodyPr/>
        <a:lstStyle/>
        <a:p>
          <a:endParaRPr lang="en-US"/>
        </a:p>
      </dgm:t>
    </dgm:pt>
    <dgm:pt modelId="{99919110-9FBA-4C2C-89AB-526274566470}" type="sibTrans" cxnId="{7AF67F41-1F02-46D0-8985-F2D4B36EF975}">
      <dgm:prSet/>
      <dgm:spPr/>
      <dgm:t>
        <a:bodyPr/>
        <a:lstStyle/>
        <a:p>
          <a:endParaRPr lang="en-US"/>
        </a:p>
      </dgm:t>
    </dgm:pt>
    <dgm:pt modelId="{78D36CF7-FFB8-4FFA-A7F6-6639C0827A1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এশা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FEC23AE-3BA2-41CC-B868-252A06E310C8}" type="parTrans" cxnId="{92922B04-B352-4327-B8D3-BE3FCCAC0A1E}">
      <dgm:prSet/>
      <dgm:spPr/>
      <dgm:t>
        <a:bodyPr/>
        <a:lstStyle/>
        <a:p>
          <a:endParaRPr lang="en-US"/>
        </a:p>
      </dgm:t>
    </dgm:pt>
    <dgm:pt modelId="{590A0B2E-CB9A-4975-AF91-5891D4DF49B8}" type="sibTrans" cxnId="{92922B04-B352-4327-B8D3-BE3FCCAC0A1E}">
      <dgm:prSet/>
      <dgm:spPr/>
      <dgm:t>
        <a:bodyPr/>
        <a:lstStyle/>
        <a:p>
          <a:endParaRPr lang="en-US"/>
        </a:p>
      </dgm:t>
    </dgm:pt>
    <dgm:pt modelId="{A247DAFD-A007-4869-BD2A-F3FD99D716D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ফজর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523503A-D88A-41AB-90DD-989C08698211}" type="parTrans" cxnId="{84537A23-D388-49AC-92B2-F0F3526A2814}">
      <dgm:prSet/>
      <dgm:spPr/>
      <dgm:t>
        <a:bodyPr/>
        <a:lstStyle/>
        <a:p>
          <a:endParaRPr lang="en-US"/>
        </a:p>
      </dgm:t>
    </dgm:pt>
    <dgm:pt modelId="{974796D9-43CE-4034-9C8B-E62C9D9EDCFD}" type="sibTrans" cxnId="{84537A23-D388-49AC-92B2-F0F3526A2814}">
      <dgm:prSet/>
      <dgm:spPr/>
      <dgm:t>
        <a:bodyPr/>
        <a:lstStyle/>
        <a:p>
          <a:endParaRPr lang="en-US"/>
        </a:p>
      </dgm:t>
    </dgm:pt>
    <dgm:pt modelId="{23E7539C-4AAE-450F-9B9C-1C0909BE8A87}" type="pres">
      <dgm:prSet presAssocID="{69E4AFFA-B472-4156-B6E6-287E7354C7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37CEC9-FE95-449F-B5B9-7E208BDA12C9}" type="pres">
      <dgm:prSet presAssocID="{69E4AFFA-B472-4156-B6E6-287E7354C7DC}" presName="cycle" presStyleCnt="0"/>
      <dgm:spPr/>
    </dgm:pt>
    <dgm:pt modelId="{A7914C88-8F7A-4815-8280-C050BFD26104}" type="pres">
      <dgm:prSet presAssocID="{978EBAC7-8549-4CF7-A071-DB8F684F0FF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C447F-2F33-41F6-A9FC-FCDA8159B616}" type="pres">
      <dgm:prSet presAssocID="{E4DBE1EE-58D5-4C19-B47B-C1D2A1228DA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E13983B-17DA-4703-A5AD-368652638C36}" type="pres">
      <dgm:prSet presAssocID="{BB05CE27-57A1-4374-AF0A-330C339C03B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B52E-F906-42D0-B132-0A1DCF3EC112}" type="pres">
      <dgm:prSet presAssocID="{9EF0BCB5-88AA-4FD5-A22E-79B69CBAAD5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45AE1-C4B0-41BF-9342-6E4D1629DACC}" type="pres">
      <dgm:prSet presAssocID="{78D36CF7-FFB8-4FFA-A7F6-6639C0827A1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8CACC-C6BF-4F55-AFEB-1A596CF33FB3}" type="pres">
      <dgm:prSet presAssocID="{A247DAFD-A007-4869-BD2A-F3FD99D716D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A7A9A-4552-48F8-AF43-391764CD44B4}" srcId="{69E4AFFA-B472-4156-B6E6-287E7354C7DC}" destId="{BB05CE27-57A1-4374-AF0A-330C339C03B4}" srcOrd="1" destOrd="0" parTransId="{1BE5340A-38E6-4F39-8349-3DA511A2A1E0}" sibTransId="{C450A756-B49A-4EE9-A9F7-A3BF6B272329}"/>
    <dgm:cxn modelId="{912538E5-C705-43AA-9ABE-2AC65B2BDE29}" type="presOf" srcId="{78D36CF7-FFB8-4FFA-A7F6-6639C0827A18}" destId="{E6E45AE1-C4B0-41BF-9342-6E4D1629DACC}" srcOrd="0" destOrd="0" presId="urn:microsoft.com/office/officeart/2005/8/layout/cycle3"/>
    <dgm:cxn modelId="{29CDE037-FB24-4045-A468-5B188FE42942}" srcId="{69E4AFFA-B472-4156-B6E6-287E7354C7DC}" destId="{978EBAC7-8549-4CF7-A071-DB8F684F0FF8}" srcOrd="0" destOrd="0" parTransId="{EE92C00A-5B3A-4611-986F-79053F1C1C8C}" sibTransId="{E4DBE1EE-58D5-4C19-B47B-C1D2A1228DA0}"/>
    <dgm:cxn modelId="{84537A23-D388-49AC-92B2-F0F3526A2814}" srcId="{69E4AFFA-B472-4156-B6E6-287E7354C7DC}" destId="{A247DAFD-A007-4869-BD2A-F3FD99D716D9}" srcOrd="4" destOrd="0" parTransId="{A523503A-D88A-41AB-90DD-989C08698211}" sibTransId="{974796D9-43CE-4034-9C8B-E62C9D9EDCFD}"/>
    <dgm:cxn modelId="{67E730BC-4DAF-481F-ACFD-5B0B211B5F67}" type="presOf" srcId="{E4DBE1EE-58D5-4C19-B47B-C1D2A1228DA0}" destId="{341C447F-2F33-41F6-A9FC-FCDA8159B616}" srcOrd="0" destOrd="0" presId="urn:microsoft.com/office/officeart/2005/8/layout/cycle3"/>
    <dgm:cxn modelId="{92922B04-B352-4327-B8D3-BE3FCCAC0A1E}" srcId="{69E4AFFA-B472-4156-B6E6-287E7354C7DC}" destId="{78D36CF7-FFB8-4FFA-A7F6-6639C0827A18}" srcOrd="3" destOrd="0" parTransId="{AFEC23AE-3BA2-41CC-B868-252A06E310C8}" sibTransId="{590A0B2E-CB9A-4975-AF91-5891D4DF49B8}"/>
    <dgm:cxn modelId="{FAF09198-EB3D-465E-A1C9-46CB0C5148AD}" type="presOf" srcId="{69E4AFFA-B472-4156-B6E6-287E7354C7DC}" destId="{23E7539C-4AAE-450F-9B9C-1C0909BE8A87}" srcOrd="0" destOrd="0" presId="urn:microsoft.com/office/officeart/2005/8/layout/cycle3"/>
    <dgm:cxn modelId="{3832FEB9-E890-40C2-8CB8-6B42032473AD}" type="presOf" srcId="{BB05CE27-57A1-4374-AF0A-330C339C03B4}" destId="{0E13983B-17DA-4703-A5AD-368652638C36}" srcOrd="0" destOrd="0" presId="urn:microsoft.com/office/officeart/2005/8/layout/cycle3"/>
    <dgm:cxn modelId="{AB5F0A0A-D7F7-48B5-B2EE-5798470A93C9}" type="presOf" srcId="{A247DAFD-A007-4869-BD2A-F3FD99D716D9}" destId="{98B8CACC-C6BF-4F55-AFEB-1A596CF33FB3}" srcOrd="0" destOrd="0" presId="urn:microsoft.com/office/officeart/2005/8/layout/cycle3"/>
    <dgm:cxn modelId="{7AF67F41-1F02-46D0-8985-F2D4B36EF975}" srcId="{69E4AFFA-B472-4156-B6E6-287E7354C7DC}" destId="{9EF0BCB5-88AA-4FD5-A22E-79B69CBAAD5F}" srcOrd="2" destOrd="0" parTransId="{7807A7D2-6C7A-4FA9-A404-B90D6A83FB72}" sibTransId="{99919110-9FBA-4C2C-89AB-526274566470}"/>
    <dgm:cxn modelId="{1DA68F16-6724-4C65-9DA7-981495553FF0}" type="presOf" srcId="{9EF0BCB5-88AA-4FD5-A22E-79B69CBAAD5F}" destId="{859BB52E-F906-42D0-B132-0A1DCF3EC112}" srcOrd="0" destOrd="0" presId="urn:microsoft.com/office/officeart/2005/8/layout/cycle3"/>
    <dgm:cxn modelId="{C178C800-5F84-4AC0-A30E-8C14BD29F5CB}" type="presOf" srcId="{978EBAC7-8549-4CF7-A071-DB8F684F0FF8}" destId="{A7914C88-8F7A-4815-8280-C050BFD26104}" srcOrd="0" destOrd="0" presId="urn:microsoft.com/office/officeart/2005/8/layout/cycle3"/>
    <dgm:cxn modelId="{26CE1B0B-07C7-4FDF-B170-5AAA4FE38464}" type="presParOf" srcId="{23E7539C-4AAE-450F-9B9C-1C0909BE8A87}" destId="{F237CEC9-FE95-449F-B5B9-7E208BDA12C9}" srcOrd="0" destOrd="0" presId="urn:microsoft.com/office/officeart/2005/8/layout/cycle3"/>
    <dgm:cxn modelId="{7D4C09F6-ED72-4F6B-94FA-C899840EAA46}" type="presParOf" srcId="{F237CEC9-FE95-449F-B5B9-7E208BDA12C9}" destId="{A7914C88-8F7A-4815-8280-C050BFD26104}" srcOrd="0" destOrd="0" presId="urn:microsoft.com/office/officeart/2005/8/layout/cycle3"/>
    <dgm:cxn modelId="{2155E8DC-370C-4B80-B46B-7421CC30D61F}" type="presParOf" srcId="{F237CEC9-FE95-449F-B5B9-7E208BDA12C9}" destId="{341C447F-2F33-41F6-A9FC-FCDA8159B616}" srcOrd="1" destOrd="0" presId="urn:microsoft.com/office/officeart/2005/8/layout/cycle3"/>
    <dgm:cxn modelId="{9C2061A9-7655-4BA4-958B-DDB5D48DF689}" type="presParOf" srcId="{F237CEC9-FE95-449F-B5B9-7E208BDA12C9}" destId="{0E13983B-17DA-4703-A5AD-368652638C36}" srcOrd="2" destOrd="0" presId="urn:microsoft.com/office/officeart/2005/8/layout/cycle3"/>
    <dgm:cxn modelId="{2FB0F600-CDC2-4D3C-81E4-1D98318B339B}" type="presParOf" srcId="{F237CEC9-FE95-449F-B5B9-7E208BDA12C9}" destId="{859BB52E-F906-42D0-B132-0A1DCF3EC112}" srcOrd="3" destOrd="0" presId="urn:microsoft.com/office/officeart/2005/8/layout/cycle3"/>
    <dgm:cxn modelId="{125F6D57-6EDC-48EC-A730-2C786A545016}" type="presParOf" srcId="{F237CEC9-FE95-449F-B5B9-7E208BDA12C9}" destId="{E6E45AE1-C4B0-41BF-9342-6E4D1629DACC}" srcOrd="4" destOrd="0" presId="urn:microsoft.com/office/officeart/2005/8/layout/cycle3"/>
    <dgm:cxn modelId="{FDB78B64-E461-4D23-A832-CC5380E06029}" type="presParOf" srcId="{F237CEC9-FE95-449F-B5B9-7E208BDA12C9}" destId="{98B8CACC-C6BF-4F55-AFEB-1A596CF33F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86366-FD74-4969-9263-B0D441C09C89}">
      <dsp:nvSpPr>
        <dsp:cNvPr id="0" name=""/>
        <dsp:cNvSpPr/>
      </dsp:nvSpPr>
      <dsp:spPr>
        <a:xfrm rot="4984886">
          <a:off x="784574" y="3096133"/>
          <a:ext cx="1049075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049075" y="17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AB242-3E90-4212-9E51-8C550DEAC416}">
      <dsp:nvSpPr>
        <dsp:cNvPr id="0" name=""/>
        <dsp:cNvSpPr/>
      </dsp:nvSpPr>
      <dsp:spPr>
        <a:xfrm rot="1904692">
          <a:off x="1569365" y="2611381"/>
          <a:ext cx="764612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764612" y="17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13F1A-A63A-4352-8A51-17C5DD626073}">
      <dsp:nvSpPr>
        <dsp:cNvPr id="0" name=""/>
        <dsp:cNvSpPr/>
      </dsp:nvSpPr>
      <dsp:spPr>
        <a:xfrm>
          <a:off x="1626558" y="2142218"/>
          <a:ext cx="222875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222875" y="17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71764-E386-47AD-A414-4012EA552826}">
      <dsp:nvSpPr>
        <dsp:cNvPr id="0" name=""/>
        <dsp:cNvSpPr/>
      </dsp:nvSpPr>
      <dsp:spPr>
        <a:xfrm rot="19671328">
          <a:off x="1564079" y="1653146"/>
          <a:ext cx="815173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815173" y="17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541F4-F5BC-44C1-B4C4-0FA0230CE556}">
      <dsp:nvSpPr>
        <dsp:cNvPr id="0" name=""/>
        <dsp:cNvSpPr/>
      </dsp:nvSpPr>
      <dsp:spPr>
        <a:xfrm rot="17914647">
          <a:off x="1096756" y="1149159"/>
          <a:ext cx="1275065" cy="35947"/>
        </a:xfrm>
        <a:custGeom>
          <a:avLst/>
          <a:gdLst/>
          <a:ahLst/>
          <a:cxnLst/>
          <a:rect l="0" t="0" r="0" b="0"/>
          <a:pathLst>
            <a:path>
              <a:moveTo>
                <a:pt x="0" y="17973"/>
              </a:moveTo>
              <a:lnTo>
                <a:pt x="1275065" y="17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B1225-4BF7-45E7-BB3F-A98433550D68}">
      <dsp:nvSpPr>
        <dsp:cNvPr id="0" name=""/>
        <dsp:cNvSpPr/>
      </dsp:nvSpPr>
      <dsp:spPr>
        <a:xfrm>
          <a:off x="547949" y="1579474"/>
          <a:ext cx="1237704" cy="1237704"/>
        </a:xfrm>
        <a:prstGeom prst="ellipse">
          <a:avLst/>
        </a:prstGeom>
        <a:solidFill>
          <a:schemeClr val="tx1"/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9012-33D8-47F7-8570-E23F47F60E2B}">
      <dsp:nvSpPr>
        <dsp:cNvPr id="0" name=""/>
        <dsp:cNvSpPr/>
      </dsp:nvSpPr>
      <dsp:spPr>
        <a:xfrm>
          <a:off x="903232" y="115543"/>
          <a:ext cx="2539137" cy="49309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ফজর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275080" y="187755"/>
        <a:ext cx="1795441" cy="348669"/>
      </dsp:txXfrm>
    </dsp:sp>
    <dsp:sp modelId="{B3E9738D-F939-4102-85AC-2A5BAB06FAAC}">
      <dsp:nvSpPr>
        <dsp:cNvPr id="0" name=""/>
        <dsp:cNvSpPr/>
      </dsp:nvSpPr>
      <dsp:spPr>
        <a:xfrm>
          <a:off x="1544209" y="901257"/>
          <a:ext cx="2395544" cy="57161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জুহর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895028" y="984969"/>
        <a:ext cx="1693906" cy="404194"/>
      </dsp:txXfrm>
    </dsp:sp>
    <dsp:sp modelId="{33B9E9EE-8125-4EDC-8BD7-FD919606902B}">
      <dsp:nvSpPr>
        <dsp:cNvPr id="0" name=""/>
        <dsp:cNvSpPr/>
      </dsp:nvSpPr>
      <dsp:spPr>
        <a:xfrm>
          <a:off x="1849434" y="1904971"/>
          <a:ext cx="2216891" cy="51044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আসর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174090" y="1979723"/>
        <a:ext cx="1567579" cy="360937"/>
      </dsp:txXfrm>
    </dsp:sp>
    <dsp:sp modelId="{2C79328A-2836-4322-9802-64AF8BD0CEE1}">
      <dsp:nvSpPr>
        <dsp:cNvPr id="0" name=""/>
        <dsp:cNvSpPr/>
      </dsp:nvSpPr>
      <dsp:spPr>
        <a:xfrm>
          <a:off x="1665452" y="2795243"/>
          <a:ext cx="2201556" cy="676150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মাগরিব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987862" y="2894263"/>
        <a:ext cx="1556736" cy="478110"/>
      </dsp:txXfrm>
    </dsp:sp>
    <dsp:sp modelId="{2D2C82D0-6F6D-4FB1-AA28-0342A58CD157}">
      <dsp:nvSpPr>
        <dsp:cNvPr id="0" name=""/>
        <dsp:cNvSpPr/>
      </dsp:nvSpPr>
      <dsp:spPr>
        <a:xfrm>
          <a:off x="0" y="3634752"/>
          <a:ext cx="2809994" cy="53912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এশা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411514" y="3713704"/>
        <a:ext cx="1986966" cy="381217"/>
      </dsp:txXfrm>
    </dsp:sp>
    <dsp:sp modelId="{C58D7476-4F49-4DC6-8D68-064B171424F3}">
      <dsp:nvSpPr>
        <dsp:cNvPr id="0" name=""/>
        <dsp:cNvSpPr/>
      </dsp:nvSpPr>
      <dsp:spPr>
        <a:xfrm>
          <a:off x="300041" y="3634752"/>
          <a:ext cx="4214992" cy="53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/>
        </a:p>
      </dsp:txBody>
      <dsp:txXfrm>
        <a:off x="300041" y="3634752"/>
        <a:ext cx="4214992" cy="539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পরিচিতি বিষয়ে শিক্ষক আরো কিছু</a:t>
            </a:r>
            <a:r>
              <a:rPr lang="en-US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উক্ত তিন সময় নামাজ কেন নিষিদ্ধ করা হয়েছে তার যৌক্তিকতা তুলে ধরবেন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6200C-99E9-4537-9C9B-DECB374319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F132-2186-4CE6-8990-D3656BE68A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8E01-81E1-4D1E-872F-76DE03DC71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ধন্যবাদ  জ্ঞাপন  দ্বারা শিক্ষক শ্রেণি কক্ষ ত্যাগ করতেপারেন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1" name="Picture 10" descr="flowerruler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4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CER\Desktop\Ataur\no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4" y="661573"/>
            <a:ext cx="3499338" cy="3329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71" y="922851"/>
            <a:ext cx="4779358" cy="3068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4535" y="41602"/>
            <a:ext cx="145265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যোহর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281" y="4081178"/>
            <a:ext cx="11591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দ্বিপ্রহরের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পর সুর্য পশ্চিম আকাশে হেলে পড়লেই জুহরের সময় শুরু হয় ।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ছায়া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হওয়া পর্যন্ত এই সময় থাকে।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67282" y="5158396"/>
            <a:ext cx="1159189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ছায়া আছলি বলা হয় এক হাত লম্বা একটি কাঠির আসলছায়া দুপুর বেলা চার আংগুলি ছিল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তারপর ঐ কাঠির ছায়া যখন দুইহাত চার আঙ্গুল হবে তখন  যোহরের শেষ সময় ।</a:t>
            </a:r>
            <a:endParaRPr lang="en-US" sz="3200" dirty="0"/>
          </a:p>
        </p:txBody>
      </p:sp>
      <p:pic>
        <p:nvPicPr>
          <p:cNvPr id="8" name="Picture 2" descr="C:\Users\Jewel\Downloads\1186837_a_man_sta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8899" y="390478"/>
            <a:ext cx="1874405" cy="36906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35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4124" y="3548420"/>
            <a:ext cx="8137077" cy="253124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জোহর ও আসরের শেষ সময় লেখ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3"/>
          <a:stretch/>
        </p:blipFill>
        <p:spPr>
          <a:xfrm>
            <a:off x="8668828" y="2242809"/>
            <a:ext cx="3119900" cy="261122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592934" y="617201"/>
            <a:ext cx="7329487" cy="164306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0200" y="386752"/>
            <a:ext cx="139493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আসর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3931865"/>
            <a:ext cx="1154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যোহরের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 শেষ হলেই আসরের সময় শুরু হয় এবং সূর্যাস্তের পূর্ব পর্যন্ত থাকে।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" y="549031"/>
            <a:ext cx="4388684" cy="2838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06" y="661573"/>
            <a:ext cx="4914249" cy="2726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3557" y="4719656"/>
            <a:ext cx="11549575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তবে সূর্য হলুদ বর্ণ ধারণ করলে আসরের নামাজ আদায় করা মাকরুহ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 তায়ালা বলেন ‘তোমরা সালাতের প্রতি যত্নবান হবে বিশেষ করে মধ্যবর্তী সালাতের ব্যাপারে’-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(সূরা আল বাকারা-২৩৮)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554" y="105399"/>
            <a:ext cx="149592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মাগরিব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Jewel\Downloads\driqbal2004_1228059853_1-44601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15814" y="619269"/>
            <a:ext cx="4689231" cy="2999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5647" r="6067" b="8018"/>
          <a:stretch/>
        </p:blipFill>
        <p:spPr>
          <a:xfrm>
            <a:off x="6963507" y="579562"/>
            <a:ext cx="4768948" cy="3078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2880" y="3658394"/>
            <a:ext cx="1154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সূর্যাস্তের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 থেকে মাগরিবের সময় শুরু হয় এবং পশ্চিম আকাশে লালিমা থাকা পর্যন্ত এর সময় থাকে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56" y="4999400"/>
            <a:ext cx="1154957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মাগরিবের সময় খুবই কম তাই সময় হওয়ার সাথে সাথেই নামাজ আদায় করে নেয়া উত্তম 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554" y="105399"/>
            <a:ext cx="82586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এশা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5647" r="6067" b="8018"/>
          <a:stretch/>
        </p:blipFill>
        <p:spPr>
          <a:xfrm>
            <a:off x="253216" y="813285"/>
            <a:ext cx="3995225" cy="3078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ACER\Desktop\Ataur\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95" y="813285"/>
            <a:ext cx="4070252" cy="300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5" y="718208"/>
            <a:ext cx="3362180" cy="2981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2880" y="3931865"/>
            <a:ext cx="1154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মাগরিবের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 হতে সুবহে সাদিকের পূর্ব পর্যন্ত এশার পড়া যায়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57" y="4719656"/>
            <a:ext cx="1154957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তবে রাতের প্রথম প্রহরের মধ্যে এশার নামাজ আদায় করা উত্তম,রাত দ্বিপ্রহরের পর নামাজ আদায় করা মাকরুহ।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(তিরমিযি)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554" y="105399"/>
            <a:ext cx="104868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বিতর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CER\Desktop\Ataur\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590" y="1134347"/>
            <a:ext cx="4070252" cy="300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cx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51" y="1134347"/>
            <a:ext cx="5014555" cy="2767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108" y="4251457"/>
            <a:ext cx="1154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বিতরের আসল সময় শেষরাত তবে এশারের নামাজের শেষে আদায় করা যায়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তবে এশার আগে পড়া যায়না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3852" y="457200"/>
            <a:ext cx="9347200" cy="6172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0209" y="3733800"/>
            <a:ext cx="1219200" cy="914400"/>
          </a:xfrm>
          <a:prstGeom prst="star32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630820" y="5943600"/>
            <a:ext cx="1219200" cy="914400"/>
          </a:xfrm>
          <a:prstGeom prst="star32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5820609" y="152400"/>
            <a:ext cx="1219200" cy="914400"/>
          </a:xfrm>
          <a:prstGeom prst="star3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9951452" y="1145731"/>
            <a:ext cx="1219200" cy="914400"/>
          </a:xfrm>
          <a:prstGeom prst="star3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0561052" y="3665621"/>
            <a:ext cx="1219200" cy="9144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95606487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Bent Arrow 9"/>
          <p:cNvSpPr/>
          <p:nvPr/>
        </p:nvSpPr>
        <p:spPr>
          <a:xfrm>
            <a:off x="1213853" y="2737758"/>
            <a:ext cx="1427748" cy="996043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62315" y="917131"/>
            <a:ext cx="935788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430414">
            <a:off x="9397855" y="1993784"/>
            <a:ext cx="812800" cy="62033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660230" y="5410986"/>
            <a:ext cx="1160380" cy="533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20483946">
            <a:off x="9047460" y="4191000"/>
            <a:ext cx="1513592" cy="10668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 rot="18610816">
            <a:off x="276479" y="411450"/>
            <a:ext cx="2376376" cy="1690312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24 ঘন্টা সূর্যের অবস্থান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914C88-8F7A-4815-8280-C050BFD26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7914C88-8F7A-4815-8280-C050BFD26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1C447F-2F33-41F6-A9FC-FCDA8159B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41C447F-2F33-41F6-A9FC-FCDA8159B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13983B-17DA-4703-A5AD-36865263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0E13983B-17DA-4703-A5AD-36865263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9BB52E-F906-42D0-B132-0A1DCF3EC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59BB52E-F906-42D0-B132-0A1DCF3EC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E45AE1-C4B0-41BF-9342-6E4D1629D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E6E45AE1-C4B0-41BF-9342-6E4D1629D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B8CACC-C6BF-4F55-AFEB-1A596CF33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98B8CACC-C6BF-4F55-AFEB-1A596CF33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Graphic spid="9" grpId="0">
        <p:bldSub>
          <a:bldDgm bld="one"/>
        </p:bldSub>
      </p:bldGraphic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7588" y="297766"/>
            <a:ext cx="5859975" cy="786618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নামাজের নিষিদ্ধ সময়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CER\Desktop\Ataur\sunris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86" y="1484532"/>
            <a:ext cx="3962400" cy="510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" name="Picture 2" descr="C:\Documents and Settings\ACER\Desktop\Ataur\no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686" y="1484532"/>
            <a:ext cx="4064000" cy="510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" name="Picture 2" descr="C:\Documents and Settings\ACER\Desktop\Ataur\sunse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686" y="1484532"/>
            <a:ext cx="3671668" cy="510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17601" y="5943601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1" y="6019801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দ্বীপ্রহর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0" y="5953781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341488" y="5308213"/>
            <a:ext cx="6830647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তিন সময় নামাজ কেন নিষিদ্ধ করেছেন  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3943308" y="2209801"/>
            <a:ext cx="4203784" cy="26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43309" y="609601"/>
            <a:ext cx="4538732" cy="533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0401" y="152400"/>
            <a:ext cx="6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3601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99871"/>
            <a:ext cx="457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tri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2286001"/>
            <a:ext cx="109728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সূচির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দল,সবুজ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0" y="2362200"/>
            <a:ext cx="609600" cy="381000"/>
          </a:xfrm>
          <a:prstGeom prst="star5">
            <a:avLst>
              <a:gd name="adj" fmla="val 136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508000" y="4724401"/>
            <a:ext cx="10871200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সময়সূচির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দল,নীল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 rot="20391223">
            <a:off x="54918" y="4104213"/>
            <a:ext cx="583049" cy="316855"/>
          </a:xfrm>
          <a:prstGeom prst="star5">
            <a:avLst>
              <a:gd name="adj" fmla="val 1620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6" name="Picture 2" descr="C:\Users\Jewel\Downloads\movingbutterf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924"/>
            <a:ext cx="4572000" cy="199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7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7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7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87076" y="3489759"/>
            <a:ext cx="11658599" cy="909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আসরের মাকরুহ সময় কখন  ?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158259" y="462241"/>
            <a:ext cx="5334000" cy="55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16376" y="2137611"/>
            <a:ext cx="4653224" cy="5937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সুন্নাত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469945" y="5245980"/>
            <a:ext cx="4192171" cy="6214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লাল বর্ণ ধারণ করলে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4350" y="2816683"/>
            <a:ext cx="5000452" cy="5840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মুস্তাহাব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1001" y="2137246"/>
            <a:ext cx="5003800" cy="57595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ওয়াজিব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8568" y="4500597"/>
            <a:ext cx="3647181" cy="6714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সূর্যাস্তের সময় 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97600" y="2819403"/>
            <a:ext cx="4572000" cy="5481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ফরজ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9426" y="5379391"/>
            <a:ext cx="4387995" cy="6216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হলুদ বর্ণ ধারণ করলে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9427" y="1170468"/>
            <a:ext cx="11306175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সালাত আদায় করার বিধান কী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02380" y="4516281"/>
            <a:ext cx="3894923" cy="555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সূর্যাস্তের পর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229927" y="185483"/>
            <a:ext cx="6262335" cy="73648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5" name="Picture 4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823309" y="170355"/>
            <a:ext cx="7590927" cy="83343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814247" y="317541"/>
            <a:ext cx="2029621" cy="703500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reeze.wav"/>
          </p:stSnd>
        </p:sndAc>
      </p:transition>
    </mc:Choice>
    <mc:Fallback xmlns="">
      <p:transition spd="slow">
        <p:checker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07" y="1048436"/>
            <a:ext cx="8839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যে সময় নামাজ পড়া  নিষিদ্ধ 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402" y="323168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3842" y="353945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2" y="38100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সফল হয়েছ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1" y="4775778"/>
            <a:ext cx="34544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03752" y="4535212"/>
            <a:ext cx="3470928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89" y="5766378"/>
            <a:ext cx="34544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ও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iii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73272" y="5766378"/>
            <a:ext cx="34544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9202" y="4089980"/>
            <a:ext cx="341342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6669" y="1841215"/>
            <a:ext cx="624897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মধ্যরাতে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1771" y="2580735"/>
            <a:ext cx="534863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সূর্যোদয়ের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সময়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485" y="3351470"/>
            <a:ext cx="6659275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দ্বিপ্রহরের সময়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14247" y="317541"/>
            <a:ext cx="2029621" cy="703500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reeze.wav"/>
          </p:stSnd>
        </p:sndAc>
      </p:transition>
    </mc:Choice>
    <mc:Fallback xmlns="">
      <p:transition spd="slow">
        <p:checker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286951"/>
            <a:ext cx="11549576" cy="62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286951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3" y="5300008"/>
            <a:ext cx="1142296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যথা সময়ে নামাজ আদায়ের গুরুত্ব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  </a:t>
            </a:r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শনিবার, 19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Computer City\Pictures\ইসলামি কালিওগ্রাফি\15267759_435536966835016_27067932818608769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251625"/>
            <a:ext cx="5384800" cy="34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uter City\Pictures\ইসলামি কালিওগ্রাফি\18486122_1306068519508100_82768707690783915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172065"/>
            <a:ext cx="5420852" cy="30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16865157_697850410397973_686924284368899407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0"/>
          <a:stretch/>
        </p:blipFill>
        <p:spPr bwMode="auto">
          <a:xfrm>
            <a:off x="250723" y="202544"/>
            <a:ext cx="6353276" cy="64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323" y="25146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12037" r="23167" b="12462"/>
          <a:stretch/>
        </p:blipFill>
        <p:spPr>
          <a:xfrm>
            <a:off x="4065563" y="871933"/>
            <a:ext cx="3615397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14204" y="5474537"/>
            <a:ext cx="2092960" cy="5585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নের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5089" y="340992"/>
            <a:ext cx="5336343" cy="497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8496" y="5594900"/>
            <a:ext cx="3389530" cy="5585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আজান কখন দেয়া হয়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4204" y="5614952"/>
            <a:ext cx="3389530" cy="5585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নামাজের সময়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CER\Desktop\hand.t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 bwMode="auto">
          <a:xfrm>
            <a:off x="3945380" y="182881"/>
            <a:ext cx="5408288" cy="6379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4333933">
            <a:off x="3813276" y="2432893"/>
            <a:ext cx="147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ফযর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4531444">
            <a:off x="4697714" y="1839917"/>
            <a:ext cx="1243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যহুর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5571277">
            <a:off x="5570123" y="1094375"/>
            <a:ext cx="1379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আসর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325706">
            <a:off x="6790079" y="1373199"/>
            <a:ext cx="159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মাগরিব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682009">
            <a:off x="8227716" y="3131704"/>
            <a:ext cx="110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এশা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09807" y="5643722"/>
            <a:ext cx="4516152" cy="497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আঙ্গুলে কী লেখা আছে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8147" y="5697955"/>
            <a:ext cx="4127812" cy="49720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ওয়াক্ত নামাজের  নাম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9401" y="5718925"/>
            <a:ext cx="6401250" cy="497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 নামাজ কী যে কোন সময় পড়া যায় 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03733" y="5747093"/>
            <a:ext cx="1712586" cy="49720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99741" y="5718925"/>
            <a:ext cx="3965253" cy="497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কখন পড়তে হয় 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64024" y="5747093"/>
            <a:ext cx="3965253" cy="49720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সময় হয় </a:t>
            </a:r>
          </a:p>
        </p:txBody>
      </p:sp>
    </p:spTree>
    <p:extLst>
      <p:ext uri="{BB962C8B-B14F-4D97-AF65-F5344CB8AC3E}">
        <p14:creationId xmlns:p14="http://schemas.microsoft.com/office/powerpoint/2010/main" val="25709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15782" b="5403"/>
          <a:stretch/>
        </p:blipFill>
        <p:spPr>
          <a:xfrm>
            <a:off x="5795889" y="761999"/>
            <a:ext cx="2813539" cy="28640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3526" y="550985"/>
            <a:ext cx="4876800" cy="1036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567354"/>
            <a:ext cx="88626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সালাতের সময় সূচি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পাঠ- 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পৃষ্ঠা – ২৮-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8632" y="381000"/>
            <a:ext cx="3684337" cy="914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778" y="2629710"/>
            <a:ext cx="9458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সালাতের পরিচিতি বলতে 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শেষ সময় সমূহ বর্ণনা করতে 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সালাতের মাকরুহ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তথা নিষিদ্ধ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সমূহ বিশ্লেষণ  করতে পারবে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9095" y="1556210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4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শনিবার, 19 সেপ্টেম্বর,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2400" y="1524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সালাতের পরিচিতি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42" y="1215802"/>
            <a:ext cx="30714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অর্থ দোয়া, প্রার্থনা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755499"/>
            <a:ext cx="59946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পরিভাষায় – আরকান আহকামসহ বিশেষ নিয়ম ও নির্দিষ্ট সময়ে আল্লাহর  যে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ইবাদাত পালন করা হয় তাকে সালাত বলা হয়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ইসলামি কালিওগ্রাফি\d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91" y="762000"/>
            <a:ext cx="2540000" cy="23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9" y="823710"/>
            <a:ext cx="3113752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83840" y="5834390"/>
            <a:ext cx="61069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সালাত ইবাদাত সমূহের মধ্যে শ্রেষ্ঠ ইবাদাত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Computer City\Pictures\ইসলামি কালিওগ্রাফি\Kaba(0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5499"/>
            <a:ext cx="1699965" cy="12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iy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65" y="3276635"/>
            <a:ext cx="3670299" cy="23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Computer City\Pictures\ইসলামি কালিওগ্রাফি\15439931_437034066685306_6975047087097545236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8240"/>
          <a:stretch/>
        </p:blipFill>
        <p:spPr bwMode="auto">
          <a:xfrm>
            <a:off x="6722291" y="823710"/>
            <a:ext cx="2540000" cy="23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936" y="214886"/>
            <a:ext cx="195277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সময় সমূহ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76" y="988605"/>
            <a:ext cx="114088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যথা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য়ে নামাজ আদায় করা আল্লাহর আদেশ, আল্লাহ তায়ালা বলেন --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‘নির্ধারিত সময় সালাত কায়েম করা মুমিনদের জন্য অবশ্য কর্তব্য’।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(সূরা আন-নিসা ১০৩)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5760" y="3023697"/>
            <a:ext cx="5992837" cy="1991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1" y="3727092"/>
            <a:ext cx="558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এখন আমরা নামাজের নাম সমুহ জানব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13850986"/>
              </p:ext>
            </p:extLst>
          </p:nvPr>
        </p:nvGraphicFramePr>
        <p:xfrm>
          <a:off x="6106958" y="2165260"/>
          <a:ext cx="61976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04782" y="4045829"/>
            <a:ext cx="99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9B1225-4BF7-45E7-BB3F-A9843355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A39B1225-4BF7-45E7-BB3F-A9843355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A39B1225-4BF7-45E7-BB3F-A9843355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A39B1225-4BF7-45E7-BB3F-A98433550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6541F4-F5BC-44C1-B4C4-0FA0230C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706541F4-F5BC-44C1-B4C4-0FA0230C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706541F4-F5BC-44C1-B4C4-0FA0230CE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706541F4-F5BC-44C1-B4C4-0FA0230CE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C49012-33D8-47F7-8570-E23F47F6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3EC49012-33D8-47F7-8570-E23F47F6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3EC49012-33D8-47F7-8570-E23F47F6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3EC49012-33D8-47F7-8570-E23F47F60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371764-E386-47AD-A414-4012EA55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7E371764-E386-47AD-A414-4012EA55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7E371764-E386-47AD-A414-4012EA55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7E371764-E386-47AD-A414-4012EA552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E9738D-F939-4102-85AC-2A5BAB06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B3E9738D-F939-4102-85AC-2A5BAB06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B3E9738D-F939-4102-85AC-2A5BAB06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B3E9738D-F939-4102-85AC-2A5BAB06F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813F1A-A63A-4352-8A51-17C5DD626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A1813F1A-A63A-4352-8A51-17C5DD626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A1813F1A-A63A-4352-8A51-17C5DD626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A1813F1A-A63A-4352-8A51-17C5DD626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B9E9EE-8125-4EDC-8BD7-FD9196069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33B9E9EE-8125-4EDC-8BD7-FD9196069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33B9E9EE-8125-4EDC-8BD7-FD9196069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graphicEl>
                                              <a:dgm id="{33B9E9EE-8125-4EDC-8BD7-FD9196069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6AB242-3E90-4212-9E51-8C550DEA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A86AB242-3E90-4212-9E51-8C550DEA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A86AB242-3E90-4212-9E51-8C550DEA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A86AB242-3E90-4212-9E51-8C550DEAC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79328A-2836-4322-9802-64AF8BD0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graphicEl>
                                              <a:dgm id="{2C79328A-2836-4322-9802-64AF8BD0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2C79328A-2836-4322-9802-64AF8BD0C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2C79328A-2836-4322-9802-64AF8BD0C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B86366-FD74-4969-9263-B0D441C0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42B86366-FD74-4969-9263-B0D441C0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dgm id="{42B86366-FD74-4969-9263-B0D441C0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graphicEl>
                                              <a:dgm id="{42B86366-FD74-4969-9263-B0D441C0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2C82D0-6F6D-4FB1-AA28-0342A58CD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2D2C82D0-6F6D-4FB1-AA28-0342A58CD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graphicEl>
                                              <a:dgm id="{2D2C82D0-6F6D-4FB1-AA28-0342A58CD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2D2C82D0-6F6D-4FB1-AA28-0342A58CD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8D7476-4F49-4DC6-8D68-064B1714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graphicEl>
                                              <a:dgm id="{C58D7476-4F49-4DC6-8D68-064B1714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graphicEl>
                                              <a:dgm id="{C58D7476-4F49-4DC6-8D68-064B17142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graphicEl>
                                              <a:dgm id="{C58D7476-4F49-4DC6-8D68-064B17142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Graphic spid="10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9" y="641364"/>
            <a:ext cx="4805217" cy="2847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514536" y="246075"/>
            <a:ext cx="119776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ফজর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8" y="641365"/>
            <a:ext cx="4920331" cy="2847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5361" y="3746251"/>
            <a:ext cx="1132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ফজরের সালাতের সময় আরম্ভ হয়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সুবহি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সাদিকের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সাথে সাথে । সূর্য উদয়ের পূর্ব পর্যন্ত এর সময় থাকে 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84684" y="4820772"/>
            <a:ext cx="1160404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রাসুল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(সঃ)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বলেন-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”সুবহি সাদিকের পর হতে সূর্যোদয় না হওয়া পর্যন্ত ফজর সালাতের সময়।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[মুস্‌লিম]</a:t>
            </a:r>
          </a:p>
        </p:txBody>
      </p:sp>
    </p:spTree>
    <p:extLst>
      <p:ext uri="{BB962C8B-B14F-4D97-AF65-F5344CB8AC3E}">
        <p14:creationId xmlns:p14="http://schemas.microsoft.com/office/powerpoint/2010/main" val="2116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791</Words>
  <Application>Microsoft Office PowerPoint</Application>
  <PresentationFormat>Custom</PresentationFormat>
  <Paragraphs>132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401</cp:revision>
  <dcterms:created xsi:type="dcterms:W3CDTF">2013-12-14T06:41:16Z</dcterms:created>
  <dcterms:modified xsi:type="dcterms:W3CDTF">2020-09-19T06:57:45Z</dcterms:modified>
</cp:coreProperties>
</file>