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E8C8A-202F-435B-9445-4B4C0233F5D7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E56A5-9C3D-46EC-985B-1A486E071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2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1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1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83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8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3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7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83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8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5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13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4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7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6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4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CD17-8D2D-4D60-BBFF-21AE2646E91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649B-8288-4975-9377-C3F06469D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56" y="780783"/>
            <a:ext cx="5000545" cy="38074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3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4988004"/>
            <a:ext cx="8754046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0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0" y="1598688"/>
            <a:ext cx="4482790" cy="3485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143000" y="5313634"/>
            <a:ext cx="9906000" cy="13157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৪০০৪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494723"/>
            <a:ext cx="6705600" cy="750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39290"/>
            <a:ext cx="2559036" cy="27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14400" y="4903791"/>
            <a:ext cx="2559036" cy="539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মাসাতোশি</a:t>
            </a:r>
            <a:r>
              <a:rPr 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শিমা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456" y="4876801"/>
            <a:ext cx="2424545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ফেডরিকো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ফাগিন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053768"/>
            <a:ext cx="2424545" cy="27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355673" y="4876801"/>
            <a:ext cx="2145427" cy="539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6220690" y="2057401"/>
            <a:ext cx="2438400" cy="271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8839201" y="2057401"/>
            <a:ext cx="2400891" cy="27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022673" y="4876801"/>
            <a:ext cx="2145427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82019" y="494723"/>
            <a:ext cx="4751765" cy="750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উদ্ভাবক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4371832" cy="3429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229509" y="4534874"/>
            <a:ext cx="272368" cy="2820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9029701" y="914401"/>
            <a:ext cx="1596737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8134007" y="4329944"/>
            <a:ext cx="2895600" cy="1537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51658" y="4737532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7361" y="474142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63065" y="472301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327" y="4180724"/>
            <a:ext cx="831273" cy="5518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0733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8004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3695" y="418565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7362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63065" y="4179328"/>
            <a:ext cx="711730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3791" y="5300356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3450" y="473258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37104" y="4737531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95955" y="474142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1401" y="52996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4345" y="529962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5954" y="5295736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1657" y="5299630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7360" y="529006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30354" y="2292597"/>
            <a:ext cx="2158787" cy="2040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63551" y="124968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01751" y="124968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11440" y="1828801"/>
            <a:ext cx="1417320" cy="318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49151" y="125458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09854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44103" y="200879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G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09854" y="2026980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L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09854" y="271077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63551" y="201073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63211" y="2695535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49150" y="2026979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063549" y="267929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9151" y="2710775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943054" y="2343228"/>
            <a:ext cx="2562146" cy="2423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47802" y="4040548"/>
            <a:ext cx="1523999" cy="13696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366655" y="914400"/>
            <a:ext cx="556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915400" y="914401"/>
            <a:ext cx="228600" cy="85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971800" y="905766"/>
            <a:ext cx="396240" cy="2232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600200" y="4129644"/>
            <a:ext cx="1231232" cy="1157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A F J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G L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E B 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24401" y="228601"/>
            <a:ext cx="2604547" cy="576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2435" y="2511092"/>
            <a:ext cx="1447800" cy="62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11440" y="1524000"/>
            <a:ext cx="1417320" cy="3048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074795" y="4180725"/>
            <a:ext cx="688205" cy="58379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Print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74795" y="4766228"/>
            <a:ext cx="687003" cy="524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75998" y="5299630"/>
            <a:ext cx="6870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4953000"/>
            <a:ext cx="5867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1700" y="533400"/>
            <a:ext cx="800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প্রশ্নটির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42804"/>
              </p:ext>
            </p:extLst>
          </p:nvPr>
        </p:nvGraphicFramePr>
        <p:xfrm>
          <a:off x="4907845" y="2133600"/>
          <a:ext cx="252871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7845" y="2133600"/>
                        <a:ext cx="2528711" cy="213360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1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7557" y="167640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2317" y="270012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7557" y="369072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7557" y="469104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1940" y="16861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1940" y="26239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  <a:endParaRPr lang="en-US" sz="40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1940" y="36907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1940" y="46813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  <a:endParaRPr lang="en-US" sz="40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540049"/>
            <a:ext cx="90678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বিটের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5627008"/>
            <a:ext cx="80010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908124" y="407733"/>
            <a:ext cx="4247015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136477"/>
            <a:ext cx="1774209" cy="14773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3773" y="5478441"/>
            <a:ext cx="11778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জানামতে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spc="1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3600" spc="150" dirty="0">
              <a:ln w="1143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82" y="2467972"/>
            <a:ext cx="3570517" cy="28082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47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7315" y="572870"/>
            <a:ext cx="4922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bn-BD" sz="44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30337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25627"/>
          <a:stretch/>
        </p:blipFill>
        <p:spPr>
          <a:xfrm>
            <a:off x="8783353" y="1273166"/>
            <a:ext cx="2182055" cy="429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2209"/>
          <a:stretch/>
        </p:blipFill>
        <p:spPr>
          <a:xfrm>
            <a:off x="4876801" y="2118977"/>
            <a:ext cx="3252851" cy="26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52601" y="2424120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(ক) ২টি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7756" y="1617077"/>
            <a:ext cx="84730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52601" y="3239870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(গ) ৪টি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56516" y="2421144"/>
            <a:ext cx="33542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505201" y="157971"/>
            <a:ext cx="3235569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143000"/>
            <a:ext cx="1082040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3239870"/>
            <a:ext cx="333987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61076" y="5065932"/>
            <a:ext cx="31819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1200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37756" y="4267201"/>
            <a:ext cx="84730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4004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752601" y="5874842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2300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5830670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3300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5065932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1300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7977752" y="200578"/>
            <a:ext cx="3223648" cy="652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7967813" y="228600"/>
            <a:ext cx="3223648" cy="624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08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5" y="1973171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0111111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5404" y="1317426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5" y="2651503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0101100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18116" y="1970195"/>
            <a:ext cx="38498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01000001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038601" y="158531"/>
            <a:ext cx="3235569" cy="74425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143000"/>
            <a:ext cx="10820400" cy="0"/>
          </a:xfrm>
          <a:prstGeom prst="line">
            <a:avLst/>
          </a:prstGeom>
          <a:ln w="6350" cap="rnd" cmpd="dbl">
            <a:solidFill>
              <a:srgbClr val="0039FF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32526" y="2651503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1000010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6" y="5401749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ও ii 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5404" y="3351511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32526" y="6060124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6" y="6083679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32526" y="5401749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25405" y="4068308"/>
            <a:ext cx="32766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3007" y="4068308"/>
            <a:ext cx="24501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0007" y="4068307"/>
            <a:ext cx="27152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7573107" y="228601"/>
            <a:ext cx="3265375" cy="69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496288" y="216977"/>
            <a:ext cx="3575685" cy="743918"/>
          </a:xfrm>
          <a:prstGeom prst="rect">
            <a:avLst/>
          </a:prstGeom>
          <a:ln>
            <a:solidFill>
              <a:srgbClr val="0039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625406" y="4732110"/>
            <a:ext cx="90398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3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72259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21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52600" y="1305581"/>
            <a:ext cx="11592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Chip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1" y="1305580"/>
            <a:ext cx="6976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1" y="1305581"/>
            <a:ext cx="540404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Arithmetic and Logic Unit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2732" y="1305581"/>
            <a:ext cx="270266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Unit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63851" y="3279338"/>
            <a:ext cx="8905002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IC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(Chip)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2201553" y="3925670"/>
            <a:ext cx="795121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2808" y="2209801"/>
            <a:ext cx="36259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Register Memory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550" y="2209800"/>
            <a:ext cx="231185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05801" y="2207624"/>
            <a:ext cx="18004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2291405" y="3948327"/>
            <a:ext cx="82295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2332247" y="3187005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2335649" y="3525559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1863852" y="3525559"/>
            <a:ext cx="87629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ASCII ( American Standard Code for Information Interchange) 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2946540" y="3975366"/>
            <a:ext cx="7053223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Unicode ।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8756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62748" y="313953"/>
            <a:ext cx="5267253" cy="6131931"/>
            <a:chOff x="6162748" y="313953"/>
            <a:chExt cx="5267253" cy="6131931"/>
          </a:xfrm>
        </p:grpSpPr>
        <p:sp>
          <p:nvSpPr>
            <p:cNvPr id="6" name="Rectangle 5"/>
            <p:cNvSpPr/>
            <p:nvPr/>
          </p:nvSpPr>
          <p:spPr>
            <a:xfrm>
              <a:off x="6162748" y="3124201"/>
              <a:ext cx="5267253" cy="332168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: ৭ম</a:t>
              </a:r>
            </a:p>
            <a:p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 :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: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দ্বিতীয়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: ১৪</a:t>
              </a:r>
            </a:p>
            <a:p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: 50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: 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31870" y="313953"/>
              <a:ext cx="358387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spc="150" dirty="0" err="1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LightBAN" panose="02000000000000000000" pitchFamily="2" charset="0"/>
                  <a:cs typeface="NikoshBAN" pitchFamily="2" charset="0"/>
                  <a:sym typeface="Wingdings"/>
                </a:rPr>
                <a:t>পাঠ</a:t>
              </a:r>
              <a:r>
                <a:rPr lang="en-US" sz="5400" b="1" spc="150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LightBAN" panose="02000000000000000000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5400" b="1" spc="150" dirty="0" err="1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LightBAN" panose="02000000000000000000" pitchFamily="2" charset="0"/>
                  <a:cs typeface="NikoshBAN" pitchFamily="2" charset="0"/>
                  <a:sym typeface="Wingdings"/>
                </a:rPr>
                <a:t>পরিচিতি</a:t>
              </a:r>
              <a:endParaRPr lang="en-US" sz="5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  <p:pic>
          <p:nvPicPr>
            <p:cNvPr id="9" name="Picture 8" descr="7.jpg"/>
            <p:cNvPicPr>
              <a:picLocks noChangeAspect="1"/>
            </p:cNvPicPr>
            <p:nvPr/>
          </p:nvPicPr>
          <p:blipFill rotWithShape="1">
            <a:blip r:embed="rId3"/>
            <a:srcRect t="-2" r="-180" b="1990"/>
            <a:stretch/>
          </p:blipFill>
          <p:spPr>
            <a:xfrm>
              <a:off x="7772400" y="1195212"/>
              <a:ext cx="1525954" cy="1852788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/>
          <p:nvPr/>
        </p:nvCxnSpPr>
        <p:spPr>
          <a:xfrm>
            <a:off x="5638800" y="614066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77421" y="525488"/>
            <a:ext cx="5352564" cy="5934043"/>
            <a:chOff x="177421" y="525488"/>
            <a:chExt cx="5352564" cy="5934043"/>
          </a:xfrm>
        </p:grpSpPr>
        <p:sp>
          <p:nvSpPr>
            <p:cNvPr id="4" name="Rectangle 3"/>
            <p:cNvSpPr/>
            <p:nvPr/>
          </p:nvSpPr>
          <p:spPr>
            <a:xfrm>
              <a:off x="177421" y="3137848"/>
              <a:ext cx="5163440" cy="332168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আক্তারুজ্জামান 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(ICT)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ঘুগরাকাটী ফাজিল (ডিগ্রী) মাদরাসা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কয়রা, খুলনা।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34185" y="525488"/>
              <a:ext cx="4495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spc="150" dirty="0" err="1">
                  <a:ln w="11430">
                    <a:solidFill>
                      <a:srgbClr val="002060"/>
                    </a:solidFill>
                  </a:ln>
                  <a:solidFill>
                    <a:schemeClr val="accent2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LightBAN" panose="02000000000000000000" pitchFamily="2" charset="0"/>
                  <a:cs typeface="NikoshBAN" pitchFamily="2" charset="0"/>
                  <a:sym typeface="Wingdings"/>
                </a:rPr>
                <a:t>শিক্ষক</a:t>
              </a:r>
              <a:r>
                <a:rPr lang="en-US" sz="5400" b="1" spc="150" dirty="0">
                  <a:ln w="11430">
                    <a:solidFill>
                      <a:srgbClr val="002060"/>
                    </a:solidFill>
                  </a:ln>
                  <a:solidFill>
                    <a:schemeClr val="accent2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LightBAN" panose="02000000000000000000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5400" b="1" spc="150" dirty="0" err="1">
                  <a:ln w="11430">
                    <a:solidFill>
                      <a:schemeClr val="tx2"/>
                    </a:solidFill>
                  </a:ln>
                  <a:solidFill>
                    <a:schemeClr val="accent2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LightBAN" panose="02000000000000000000" pitchFamily="2" charset="0"/>
                  <a:cs typeface="NikoshBAN" pitchFamily="2" charset="0"/>
                  <a:sym typeface="Wingdings"/>
                </a:rPr>
                <a:t>পরিচিতি</a:t>
              </a:r>
              <a:endParaRPr lang="en-US" sz="5400" b="1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273" y="1353658"/>
              <a:ext cx="1280160" cy="1645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850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6604" y="653514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2129" y="2057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608137" y="163284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058404" y="152400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767444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235527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2133601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856220" y="304800"/>
            <a:ext cx="1973581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1"/>
            <a:ext cx="3886200" cy="291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67445" y="2544170"/>
            <a:ext cx="1051015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5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5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5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-15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3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4402" y="4022228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-3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-3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-30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01" y="689429"/>
            <a:ext cx="462960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14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>
          <a:xfrm>
            <a:off x="4810152" y="629317"/>
            <a:ext cx="3257497" cy="3826570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1219200" y="5341204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1303" y="5334001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934201" y="644680"/>
            <a:ext cx="944628" cy="45675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4176106" y="533401"/>
            <a:ext cx="4495800" cy="4399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066800" y="5402760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1303" y="5341204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65570" y="949568"/>
            <a:ext cx="1383030" cy="13364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2" grpId="0" animBg="1"/>
      <p:bldP spid="2" grpId="1" animBg="1"/>
      <p:bldP spid="9" grpId="0"/>
      <p:bldP spid="9" grpId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18159">
            <a:off x="851275" y="1508785"/>
            <a:ext cx="32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u="sng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u="sng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u="sng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1934" y="306050"/>
            <a:ext cx="3172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bn-BD" sz="8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72" y="1981201"/>
            <a:ext cx="5299528" cy="3453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16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7200" y="152401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981200"/>
            <a:ext cx="10134600" cy="426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3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5800"/>
            <a:ext cx="5867400" cy="430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00201" y="5359818"/>
            <a:ext cx="9074727" cy="8012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6442" y="5294772"/>
            <a:ext cx="3498035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8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69132" y="3810001"/>
            <a:ext cx="2827497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57" y="990490"/>
            <a:ext cx="2834305" cy="27016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45" y="990490"/>
            <a:ext cx="2790296" cy="270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b="12311"/>
          <a:stretch/>
        </p:blipFill>
        <p:spPr>
          <a:xfrm>
            <a:off x="4669132" y="990491"/>
            <a:ext cx="2827497" cy="2701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338163" y="3810001"/>
            <a:ext cx="282004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4945" y="3834113"/>
            <a:ext cx="2790296" cy="638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6383" y="228601"/>
            <a:ext cx="5009083" cy="602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" b="11828"/>
          <a:stretch/>
        </p:blipFill>
        <p:spPr>
          <a:xfrm>
            <a:off x="1338163" y="4572000"/>
            <a:ext cx="2570357" cy="2086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56556" y="4739148"/>
            <a:ext cx="47244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2300টি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227,00,00,000টি।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908520" y="5002437"/>
            <a:ext cx="2130970" cy="1196529"/>
          </a:xfrm>
          <a:prstGeom prst="leftArrow">
            <a:avLst>
              <a:gd name="adj1" fmla="val 70374"/>
              <a:gd name="adj2" fmla="val 256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62201" y="5189982"/>
            <a:ext cx="1039091" cy="8298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6348563" y="1628358"/>
            <a:ext cx="2260301" cy="1232144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971799" y="1884218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6788727" y="3886200"/>
            <a:ext cx="1558636" cy="5783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751570" y="3739288"/>
            <a:ext cx="1981200" cy="7307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8175523" y="838200"/>
            <a:ext cx="256294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975470" y="760066"/>
            <a:ext cx="1989492" cy="1502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06" y="1778568"/>
            <a:ext cx="2854494" cy="210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7953454" y="2571828"/>
            <a:ext cx="2562146" cy="242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86658" y="4333651"/>
            <a:ext cx="1212963" cy="1159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00885" y="4480699"/>
            <a:ext cx="954572" cy="860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1504065" y="2832385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1709689" y="2996828"/>
            <a:ext cx="2064328" cy="1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2500" y="2644485"/>
            <a:ext cx="1316182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3449" y="3131004"/>
            <a:ext cx="1259505" cy="105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1956" y="183778"/>
            <a:ext cx="8701585" cy="7588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</a:t>
            </a:r>
            <a:r>
              <a:rPr lang="en-US" sz="4400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4400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en-US" sz="4400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en-US" sz="4400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4400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4400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।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361" y="5662202"/>
            <a:ext cx="3643195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653549"/>
            <a:ext cx="2737186" cy="66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1050" y="5633319"/>
            <a:ext cx="2488351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4304072" y="1096297"/>
            <a:ext cx="3392129" cy="34591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14600" y="5164392"/>
            <a:ext cx="6680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6000136" y="4555463"/>
            <a:ext cx="0" cy="6356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19801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44589" y="5160756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158749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6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568</Words>
  <Application>Microsoft Office PowerPoint</Application>
  <PresentationFormat>Widescreen</PresentationFormat>
  <Paragraphs>168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NikoshLightBAN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2020-09-19T12:29:03Z</dcterms:created>
  <dcterms:modified xsi:type="dcterms:W3CDTF">2020-09-19T12:49:42Z</dcterms:modified>
</cp:coreProperties>
</file>