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F12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 varScale="1">
        <p:scale>
          <a:sx n="70" d="100"/>
          <a:sy n="70" d="100"/>
        </p:scale>
        <p:origin x="-1386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01-Sep-20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13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01-Sep-20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01-Sep-20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9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01-Sep-20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6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01-Sep-20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97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01-Sep-20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7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01-Sep-20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5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01-Sep-20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1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01-Sep-20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91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01-Sep-20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19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01-Sep-20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4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4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6858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34" y="685800"/>
            <a:ext cx="91246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বুঝার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সুবিধার্থে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352800" y="76200"/>
            <a:ext cx="1828800" cy="1066800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322" y="1295400"/>
            <a:ext cx="899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সৃজণশীল প্রশ্নঃ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একটি আয়তাকার বাগানের দৈর্ঘ্য ও প্রস্থ যথাক্রমে ৫০ মিটার ও ৩৫ মিটার। বাগানের বাইরে চতুর্দিকে ২ মিটার চওড়া একটি রাস্তা আছে। </a:t>
            </a:r>
          </a:p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ক) উপরের তথ্যকে চিত্রের মাধ্যমে প্রকাশ কর। 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খ) রাস্তার ক্ষেত্রফল নির্ণয় কর। 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গ) বাগানের চতুর্দিকে বেড়া দিতে প্রতি মিটারে ১০০ টাকা খরচ হলে মোট কত খরচ হবে?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667000"/>
            <a:ext cx="7848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3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solidFill>
                <a:schemeClr val="tx2">
                  <a:lumMod val="90000"/>
                  <a:lumOff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80748" y="1447800"/>
            <a:ext cx="5024652" cy="4953000"/>
          </a:xfrm>
          <a:prstGeom prst="flowChartAlternateProcess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রিংকু চক্রবর্তী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 কুশিয়ারা মাধ্যমিক বিদ্যালয়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ফেঞ্চুগঞ্জ, সিলেট।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মোবাইলঃ ০১৭২৮০৩৪৮৪৮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ইমেইলঃ ringkuro@gmail.com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40657" y="1447800"/>
            <a:ext cx="3886200" cy="4953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9232" y="76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b="1" u="sng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066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800" b="1" u="sng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133600"/>
            <a:ext cx="701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৭ম । </a:t>
            </a:r>
          </a:p>
          <a:p>
            <a:pPr algn="just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: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গণিত । </a:t>
            </a:r>
          </a:p>
          <a:p>
            <a:pPr algn="just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ধ্যায়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: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পরিমাপ । </a:t>
            </a:r>
          </a:p>
          <a:p>
            <a:pPr algn="just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: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মিনিট। </a:t>
            </a:r>
          </a:p>
          <a:p>
            <a:pPr algn="just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 সংখ্যা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: 142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জন।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7620000" cy="4648200"/>
          </a:xfrm>
          <a:prstGeom prst="rect">
            <a:avLst/>
          </a:prstGeom>
          <a:solidFill>
            <a:srgbClr val="38F12F"/>
          </a:solidFill>
          <a:ln w="1270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0454" y="54591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371600"/>
            <a:ext cx="8534400" cy="4953000"/>
          </a:xfrm>
          <a:prstGeom prst="rect">
            <a:avLst/>
          </a:prstGeom>
          <a:solidFill>
            <a:srgbClr val="38F12F"/>
          </a:solidFill>
          <a:ln w="1270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আয়তক্ষেত্র বিষয়ক পরিমাপ </a:t>
            </a:r>
            <a:endParaRPr lang="en-US" sz="1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8630" y="1524000"/>
            <a:ext cx="2743200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চারদিকে ঘুরা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838" y="2755711"/>
            <a:ext cx="3810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চারদিকে বেড়া দেওয়া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5054" y="2723064"/>
            <a:ext cx="345174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ঘরের বেড়া দেওয়া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505802"/>
            <a:ext cx="4267200" cy="646331"/>
          </a:xfrm>
          <a:prstGeom prst="rect">
            <a:avLst/>
          </a:prstGeom>
          <a:solidFill>
            <a:srgbClr val="38F1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চারদিকে কাঁটাতারের বেড়া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257" y="152400"/>
            <a:ext cx="75819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যেকোন আয়তাকার ক্ষেত্রের বেলায়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838" y="4343400"/>
            <a:ext cx="8008961" cy="1295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আয়তাকার ক্ষেত্রের পরিসীমা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3" y="4162425"/>
            <a:ext cx="804068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3276600"/>
            <a:ext cx="4343400" cy="838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গাণিতিক সমস্যা 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797" y="100414"/>
            <a:ext cx="8686800" cy="30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আয়তক্ষেত্রের পরিসীমা = ২ ( দৈর্ঘ্য + প্রস্থ ) একক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797" y="6095999"/>
            <a:ext cx="8763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সমস্যাটির সমাধান তোমাদের বুঝার সুবিধার্থে বোর্ডে করলাম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3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7" y="-152400"/>
            <a:ext cx="81629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089" y="1143000"/>
            <a:ext cx="8610600" cy="212365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আয়তাকার জমির মধ্যে পুকুর খনন করলে, ভিতরে বা বাইরে রাস্তা বানালে, ঘরের মেঝে কার্পেট দিয়ে মুড়তে ,----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6689" y="3364257"/>
            <a:ext cx="5867400" cy="92333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আয়তক্ষেত্রের ক্ষেত্রফল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785" y="4419600"/>
            <a:ext cx="8250852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আয়তক্ষেত্রের ক্ষেত্রফল =       ( দৈর্ঘ্য × প্রস্থ ) বর্গএকক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75"/>
            <a:ext cx="8991599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একটি আয়তক্ষেত্রের দৈর্ঘ্য ও প্রস্থ যথাক্রমে ৬০ মিটার ৪০ মিটার । এর ভিতরে চতুর্দিকে ২ মিটার চওড়া একটি রাস্তা আছে। রাস্তাটির ক্ষেত্রফল নির্ণয় কর।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3955" y="1962624"/>
            <a:ext cx="7924800" cy="449580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90199" y="2419824"/>
            <a:ext cx="6858000" cy="3581400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68669" y="3733800"/>
            <a:ext cx="524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61228" y="1737815"/>
            <a:ext cx="524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8075" y="3795025"/>
            <a:ext cx="524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309562" y="5791200"/>
            <a:ext cx="524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7685985"/>
            <a:ext cx="524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094328" y="1962624"/>
            <a:ext cx="0" cy="457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3955" y="5181600"/>
            <a:ext cx="5362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57099" y="1383872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৬০ মিটার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22455" y="2569064"/>
            <a:ext cx="83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৪০ মিটার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1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8" grpId="0"/>
      <p:bldP spid="9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156</TotalTime>
  <Words>220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Sketchbook</vt:lpstr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Ringku Chakrabarty</dc:creator>
  <cp:lastModifiedBy>user</cp:lastModifiedBy>
  <cp:revision>31</cp:revision>
  <dcterms:created xsi:type="dcterms:W3CDTF">2006-08-16T00:00:00Z</dcterms:created>
  <dcterms:modified xsi:type="dcterms:W3CDTF">2020-09-01T17:48:20Z</dcterms:modified>
</cp:coreProperties>
</file>