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68" r:id="rId2"/>
    <p:sldId id="272" r:id="rId3"/>
    <p:sldId id="269" r:id="rId4"/>
    <p:sldId id="288" r:id="rId5"/>
    <p:sldId id="271" r:id="rId6"/>
    <p:sldId id="273" r:id="rId7"/>
    <p:sldId id="274" r:id="rId8"/>
    <p:sldId id="256" r:id="rId9"/>
    <p:sldId id="257" r:id="rId10"/>
    <p:sldId id="266" r:id="rId11"/>
    <p:sldId id="258" r:id="rId12"/>
    <p:sldId id="259" r:id="rId13"/>
    <p:sldId id="260" r:id="rId14"/>
    <p:sldId id="261" r:id="rId15"/>
    <p:sldId id="277" r:id="rId16"/>
    <p:sldId id="262" r:id="rId17"/>
    <p:sldId id="278" r:id="rId18"/>
    <p:sldId id="279" r:id="rId19"/>
    <p:sldId id="280" r:id="rId20"/>
    <p:sldId id="281" r:id="rId21"/>
    <p:sldId id="286" r:id="rId22"/>
    <p:sldId id="282" r:id="rId23"/>
    <p:sldId id="283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6132-C177-4D8B-B47F-F72A9036A751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D61D0-2313-4035-A8FC-37A704292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5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61D0-2313-4035-A8FC-37A704292F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59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7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1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1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4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ln w="76200"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9137073" cy="15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ওস্বাগতম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r="3955"/>
          <a:stretch/>
        </p:blipFill>
        <p:spPr>
          <a:xfrm>
            <a:off x="685799" y="609600"/>
            <a:ext cx="3983181" cy="28194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85799" y="609600"/>
            <a:ext cx="3983182" cy="2819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 পালানো </a:t>
            </a:r>
            <a:endParaRPr lang="en-GB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s://ekush.files.wordpress.com/2010/12/122710_1909_2.png?w=6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3810000" cy="28194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609600"/>
            <a:ext cx="3865679" cy="2854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 থেকে পালানো </a:t>
            </a:r>
            <a:endParaRPr lang="en-GB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0958" y="3559825"/>
            <a:ext cx="3928023" cy="2993375"/>
            <a:chOff x="262395" y="4429730"/>
            <a:chExt cx="2563512" cy="24518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395" y="4429730"/>
              <a:ext cx="2563512" cy="2451890"/>
            </a:xfrm>
            <a:prstGeom prst="rect">
              <a:avLst/>
            </a:prstGeom>
            <a:ln w="76200">
              <a:solidFill>
                <a:srgbClr val="FF0000"/>
              </a:solidFill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83" y="5855582"/>
              <a:ext cx="1698623" cy="1019174"/>
            </a:xfrm>
            <a:prstGeom prst="rect">
              <a:avLst/>
            </a:prstGeom>
            <a:ln w="76200">
              <a:solidFill>
                <a:srgbClr val="FF0000"/>
              </a:solidFill>
            </a:ln>
            <a:effectLst>
              <a:softEdge rad="112500"/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702987" y="3559825"/>
            <a:ext cx="4003963" cy="29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পরীক্ষায় নকল করা </a:t>
            </a:r>
            <a:endParaRPr lang="en-GB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52267"/>
            <a:ext cx="3733800" cy="299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28440" y="3552267"/>
            <a:ext cx="3837839" cy="2964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ভাংচুর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t="3551" r="-30" b="24573"/>
          <a:stretch/>
        </p:blipFill>
        <p:spPr>
          <a:xfrm>
            <a:off x="4953000" y="713508"/>
            <a:ext cx="3886200" cy="27916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9927" y="692727"/>
            <a:ext cx="3886200" cy="27916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55" y="3730336"/>
            <a:ext cx="4114800" cy="2819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76355" y="3730336"/>
            <a:ext cx="4114800" cy="2819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9" t="7620" r="11890" b="12367"/>
          <a:stretch/>
        </p:blipFill>
        <p:spPr>
          <a:xfrm>
            <a:off x="658091" y="3730336"/>
            <a:ext cx="38862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630382" y="3730336"/>
            <a:ext cx="3962400" cy="2819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অশোভন ছবি দেখা 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r="16515"/>
          <a:stretch/>
        </p:blipFill>
        <p:spPr>
          <a:xfrm>
            <a:off x="751609" y="713508"/>
            <a:ext cx="4010891" cy="27916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1609" y="692728"/>
            <a:ext cx="4010891" cy="27916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175051" cy="3068782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447800"/>
            <a:ext cx="4201144" cy="3048000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486527" y="4613564"/>
            <a:ext cx="1695954" cy="5334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71060" y="4632614"/>
            <a:ext cx="1814699" cy="4953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হতাশা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6274" y="5250870"/>
            <a:ext cx="8443852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দারিদ্র্য      সাধ বা ইচ্ছা অপূর্ণ       হতাশা       অপরাধ     </a:t>
            </a:r>
            <a:endParaRPr lang="en-GB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697367" y="5418855"/>
            <a:ext cx="415841" cy="3394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3435926" y="6038829"/>
            <a:ext cx="457200" cy="3567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6143747" y="5415390"/>
            <a:ext cx="467716" cy="342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Terminator 7"/>
          <p:cNvSpPr/>
          <p:nvPr/>
        </p:nvSpPr>
        <p:spPr>
          <a:xfrm>
            <a:off x="2334504" y="381000"/>
            <a:ext cx="4543905" cy="609600"/>
          </a:xfrm>
          <a:prstGeom prst="flowChartTerminator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কিশোর অপরাধের কারণ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9496" r="6403" b="3735"/>
          <a:stretch/>
        </p:blipFill>
        <p:spPr>
          <a:xfrm>
            <a:off x="381000" y="616528"/>
            <a:ext cx="4191000" cy="3041072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066800" y="4419600"/>
            <a:ext cx="7391400" cy="17526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সুষ্ঠু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248400" y="4859481"/>
            <a:ext cx="914400" cy="436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y 10"/>
          <p:cNvSpPr/>
          <p:nvPr/>
        </p:nvSpPr>
        <p:spPr>
          <a:xfrm>
            <a:off x="-6928" y="1981200"/>
            <a:ext cx="3054927" cy="191539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616529"/>
            <a:ext cx="4042064" cy="3041072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Multiply 3"/>
          <p:cNvSpPr/>
          <p:nvPr/>
        </p:nvSpPr>
        <p:spPr>
          <a:xfrm>
            <a:off x="6019800" y="1905000"/>
            <a:ext cx="2514600" cy="199159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733800" cy="31242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09600"/>
            <a:ext cx="3429000" cy="31242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838200" y="4114800"/>
            <a:ext cx="7467600" cy="17526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কর্মস্থলে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মা-বাবার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ব্যস্ততা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512377" y="4544289"/>
            <a:ext cx="606136" cy="4329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4738255" y="4991100"/>
            <a:ext cx="692727" cy="495300"/>
          </a:xfrm>
          <a:prstGeom prst="rightArrow">
            <a:avLst>
              <a:gd name="adj1" fmla="val 50000"/>
              <a:gd name="adj2" fmla="val 472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8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6364"/>
            <a:ext cx="3886199" cy="259426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3679866"/>
            <a:ext cx="4190998" cy="2236026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914399" y="3028701"/>
            <a:ext cx="2981325" cy="511135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আদর-যত্নের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6" y="367888"/>
            <a:ext cx="4048125" cy="257274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4984172" y="3037112"/>
            <a:ext cx="3200400" cy="5334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মাতাপিতার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অকাল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1" y="3679866"/>
            <a:ext cx="3714752" cy="223602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914399" y="6019800"/>
            <a:ext cx="2514601" cy="5334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বিবাহ বিচ্ছেদ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6019800"/>
            <a:ext cx="4114799" cy="6096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অভিভাবকের অতিরিক্ত শাসন 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534400" cy="4495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457200" y="5250873"/>
            <a:ext cx="8305800" cy="9144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মাতাপিতার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দাম্পত্য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কিশোর-কিশোরীদের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895600"/>
            <a:ext cx="3048000" cy="2667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6" y="374073"/>
            <a:ext cx="2819400" cy="2362202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7" y="381000"/>
            <a:ext cx="2743199" cy="23622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95281"/>
            <a:ext cx="3611088" cy="237691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4073"/>
            <a:ext cx="2667000" cy="2334491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Down Arrow Callout 9"/>
          <p:cNvSpPr/>
          <p:nvPr/>
        </p:nvSpPr>
        <p:spPr>
          <a:xfrm>
            <a:off x="3158837" y="2777836"/>
            <a:ext cx="5451762" cy="1017445"/>
          </a:xfrm>
          <a:prstGeom prst="downArrowCallou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সুস্থ চিত্তবিনোদনের অভাব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1"/>
            <a:ext cx="4191000" cy="2718954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" y="304800"/>
            <a:ext cx="3874077" cy="40386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66" y="3572868"/>
            <a:ext cx="4265468" cy="2516891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966355" y="4564614"/>
            <a:ext cx="2286000" cy="5334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ত্যাগী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24500" y="3009900"/>
            <a:ext cx="1752600" cy="5334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অপরাধী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1999" y="6235920"/>
            <a:ext cx="2819401" cy="59482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উদাসীন মাতাপিতা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36816"/>
            <a:ext cx="4038600" cy="2459184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4" y="381000"/>
            <a:ext cx="3991826" cy="25146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330036" y="3041072"/>
            <a:ext cx="2133600" cy="4572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সঙ্গ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4" y="381000"/>
            <a:ext cx="4128656" cy="252813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5334000" y="3054927"/>
            <a:ext cx="2438400" cy="4572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টাকা উপার্জন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65649" y="6199910"/>
            <a:ext cx="2218443" cy="4572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প্রতিভাবান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4" y="3636816"/>
            <a:ext cx="4130370" cy="2328041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775854" y="6096000"/>
            <a:ext cx="3241964" cy="4572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শারীরিক-মানসিক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ক্রুটি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190" y="591670"/>
            <a:ext cx="2683810" cy="1008529"/>
          </a:xfrm>
          <a:solidFill>
            <a:schemeClr val="bg2">
              <a:lumMod val="75000"/>
            </a:schemeClr>
          </a:solidFill>
          <a:ln w="76200">
            <a:solidFill>
              <a:srgbClr val="FF0000"/>
            </a:solidFill>
          </a:ln>
          <a:scene3d>
            <a:camera prst="isometricOffAxis1Righ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3643952" cy="3360524"/>
          </a:xfrm>
          <a:solidFill>
            <a:schemeClr val="bg2">
              <a:lumMod val="50000"/>
            </a:schemeClr>
          </a:solidFill>
          <a:ln w="38100"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 আরা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বিদ্যাময়ী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০১৭১৭-১১৬৬২৯  </a:t>
            </a:r>
            <a:endPara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2514600"/>
            <a:ext cx="4572000" cy="3360524"/>
          </a:xfrm>
          <a:solidFill>
            <a:schemeClr val="bg2">
              <a:lumMod val="75000"/>
            </a:schemeClr>
          </a:solidFill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বিশ্ব পরিচয়</a:t>
            </a:r>
          </a:p>
          <a:p>
            <a:pPr marL="0" indent="0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সামাজিক</a:t>
            </a:r>
          </a:p>
          <a:p>
            <a:pPr marL="0" indent="0">
              <a:buNone/>
            </a:pP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সমস্যা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তারিখঃ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27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-০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2020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1" t="39204" r="19753" b="22155"/>
          <a:stretch/>
        </p:blipFill>
        <p:spPr>
          <a:xfrm>
            <a:off x="990600" y="512618"/>
            <a:ext cx="1661510" cy="15751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787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4" y="457200"/>
            <a:ext cx="4114800" cy="24384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574964" y="2989118"/>
            <a:ext cx="3581400" cy="5334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কর্মস্থল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199"/>
            <a:ext cx="4087091" cy="2504209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977245" y="3075709"/>
            <a:ext cx="3429000" cy="44680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4" y="3657600"/>
            <a:ext cx="3771900" cy="2309812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439881" y="6095999"/>
            <a:ext cx="3661064" cy="48837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57600"/>
            <a:ext cx="4062845" cy="2410691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4421331" y="6165272"/>
            <a:ext cx="3906981" cy="54032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ইন্টারনেটের অপব্যবহার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1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685800"/>
            <a:ext cx="2667000" cy="762000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362200"/>
            <a:ext cx="7239000" cy="2209800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473" y="1219200"/>
            <a:ext cx="8748456" cy="58038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কোনটি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473" y="1896542"/>
            <a:ext cx="2381039" cy="4572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বিবাহবিচ্ছেদ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9186" y="1896542"/>
            <a:ext cx="2183957" cy="45727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দারিদ্র্য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73" y="2427770"/>
            <a:ext cx="2887013" cy="45727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চিত্তবিনোদনের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1879" y="2423383"/>
            <a:ext cx="3174557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আদর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যত্নের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3537264" y="284018"/>
            <a:ext cx="2144261" cy="685800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308472" y="2962689"/>
            <a:ext cx="8835527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জাপানে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বয়সসীমা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473" y="3692230"/>
            <a:ext cx="2202393" cy="381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ক. 7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16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4168" y="3643733"/>
            <a:ext cx="2252525" cy="457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খ. 7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18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933" y="4190992"/>
            <a:ext cx="2311350" cy="457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গ. 14 – 1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4168" y="4197915"/>
            <a:ext cx="2330136" cy="47105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14 – 20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31"/>
          <p:cNvSpPr txBox="1"/>
          <p:nvPr/>
        </p:nvSpPr>
        <p:spPr>
          <a:xfrm>
            <a:off x="295933" y="4800600"/>
            <a:ext cx="8760996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কিশোর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852" y="5486400"/>
            <a:ext cx="2166503" cy="381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 .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4168" y="5486400"/>
            <a:ext cx="1852067" cy="381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খ  .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3662" y="5943600"/>
            <a:ext cx="2202393" cy="457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গ .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4168" y="5943600"/>
            <a:ext cx="2002632" cy="457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ঘ .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41879" y="1936653"/>
            <a:ext cx="510916" cy="4572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026991" y="4274107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069509" y="6019800"/>
            <a:ext cx="413064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304800"/>
            <a:ext cx="2590800" cy="685800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590800"/>
            <a:ext cx="8077200" cy="29718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মোবাইল ও ইন্টারনেটের অপব্যবহার কীভাবে শিশু-কিশোরদেরকে অপরাধী করে তোলে ? বিশ্লেষণ কর ।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8500" y="1272573"/>
            <a:ext cx="2362200" cy="1091354"/>
            <a:chOff x="3352800" y="762000"/>
            <a:chExt cx="3581400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rgbClr val="FF0000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71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103909"/>
            <a:ext cx="8991600" cy="67056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57800" y="533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0" y="704180"/>
            <a:ext cx="2467836" cy="2670375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0"/>
            <a:ext cx="2645884" cy="2554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5" y="860671"/>
            <a:ext cx="2394728" cy="2456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46" y="3657600"/>
            <a:ext cx="2603090" cy="2365896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8472" y="149998"/>
            <a:ext cx="6763128" cy="55178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ছেলেমেয়েকে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1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28600"/>
            <a:ext cx="3048000" cy="3055989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37" y="3368781"/>
            <a:ext cx="2923493" cy="310821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28600"/>
            <a:ext cx="2615320" cy="305598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83" y="228600"/>
            <a:ext cx="2771342" cy="3140181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57771"/>
            <a:ext cx="2819400" cy="3053865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3457771"/>
            <a:ext cx="2819400" cy="3108219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286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447800" y="450272"/>
            <a:ext cx="6477000" cy="1607127"/>
          </a:xfrm>
          <a:prstGeom prst="round2DiagRect">
            <a:avLst/>
          </a:prstGeom>
          <a:solidFill>
            <a:schemeClr val="tx1"/>
          </a:solidFill>
          <a:ln w="762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ধারণা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8077200" cy="4419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73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897082"/>
            <a:ext cx="24384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2667000"/>
            <a:ext cx="8001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 কিশোর অপরাধের ধারণা ব্যাখ্যা করতে পারবে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3671455"/>
            <a:ext cx="76962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476750"/>
            <a:ext cx="8001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8200" y="28956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38200" y="3830783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38200" y="4696691"/>
            <a:ext cx="30480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2000" y="1905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……</a:t>
            </a:r>
            <a:endParaRPr lang="en-GB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0"/>
          <a:stretch/>
        </p:blipFill>
        <p:spPr>
          <a:xfrm>
            <a:off x="464126" y="1773382"/>
            <a:ext cx="4148105" cy="2320636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73382"/>
            <a:ext cx="3864088" cy="2320636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64126" y="381000"/>
            <a:ext cx="8124361" cy="12192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অপ্রাপ্তবয়স্ক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ছেলেমেয়ে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কিশোরদের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</a:t>
            </a: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ঠিত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অপরাধকেই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1217" y="4530437"/>
            <a:ext cx="7391400" cy="5334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বাংলাদেশ , ভারত , শ্রীলঙ্কায় --- ০৭ থেকে ১৬ বছর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7365" y="5181600"/>
            <a:ext cx="6477001" cy="54725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পাকিস্তান , থাইল্যান্ডে  ---০৭ থেকে ১৮ বছর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7365" y="5950527"/>
            <a:ext cx="5105399" cy="5334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জাপানে --- ১৪ থেকে ২০ বছর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4" y="990600"/>
            <a:ext cx="4137256" cy="26417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01336" y="942110"/>
            <a:ext cx="4323283" cy="2697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2291"/>
            <a:ext cx="4116473" cy="261314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33900" y="3761508"/>
            <a:ext cx="4192672" cy="2675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পথেঘাটে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উত্যক্ত করা </a:t>
            </a:r>
            <a:endParaRPr lang="en-GB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68" y="1053817"/>
            <a:ext cx="3841632" cy="2578491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768968" y="997527"/>
            <a:ext cx="3841633" cy="2641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পকেটমারা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2" r="21259"/>
          <a:stretch/>
        </p:blipFill>
        <p:spPr>
          <a:xfrm flipH="1">
            <a:off x="434744" y="3782291"/>
            <a:ext cx="3984856" cy="2613147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52062" y="3789218"/>
            <a:ext cx="3950220" cy="26477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টিকিটে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রেল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ভ্রমন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8283" y="96982"/>
            <a:ext cx="4419600" cy="76200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কিশোর অপরাধের ধরন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6" y="533400"/>
            <a:ext cx="4137348" cy="291638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59781" y="533400"/>
            <a:ext cx="4249470" cy="29233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পথেঘাটে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উচ্ছৃঙ্খল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05" y="540327"/>
            <a:ext cx="3992279" cy="2888671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768132" y="533400"/>
            <a:ext cx="3992279" cy="29025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মারপিট করা </a:t>
            </a:r>
            <a:endParaRPr lang="en-GB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3" y="3588328"/>
            <a:ext cx="4137348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780" y="3588328"/>
            <a:ext cx="4130421" cy="289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খুন করা </a:t>
            </a:r>
            <a:endParaRPr lang="en-GB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ttp://www.teachers.gov.bd/sites/default/files/styles/medium/public/photo/juvlein4.jpg?itok=4VZIeyW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96" y="3588329"/>
            <a:ext cx="3957643" cy="2895599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26568" y="3553692"/>
            <a:ext cx="3971497" cy="2930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জুয়া খেলা </a:t>
            </a:r>
            <a:endParaRPr lang="en-GB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371</Words>
  <Application>Microsoft Office PowerPoint</Application>
  <PresentationFormat>On-screen Show (4:3)</PresentationFormat>
  <Paragraphs>89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 COMPUTER</dc:creator>
  <cp:lastModifiedBy>JS COMPUTER</cp:lastModifiedBy>
  <cp:revision>552</cp:revision>
  <dcterms:created xsi:type="dcterms:W3CDTF">2006-08-16T00:00:00Z</dcterms:created>
  <dcterms:modified xsi:type="dcterms:W3CDTF">2020-09-02T11:12:21Z</dcterms:modified>
</cp:coreProperties>
</file>