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65" r:id="rId5"/>
    <p:sldId id="258" r:id="rId6"/>
    <p:sldId id="278" r:id="rId7"/>
    <p:sldId id="27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0" r:id="rId16"/>
    <p:sldId id="281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680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98EE2-EB54-4CBE-BFED-C8613F51A688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DE3F-E8DB-4AA9-9718-372E864D6D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261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8DE3F-E8DB-4AA9-9718-372E864D6D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2400"/>
            <a:ext cx="9144000" cy="6732176"/>
            <a:chOff x="0" y="152400"/>
            <a:chExt cx="9144000" cy="6732176"/>
          </a:xfrm>
        </p:grpSpPr>
        <p:pic>
          <p:nvPicPr>
            <p:cNvPr id="3" name="Picture 2" descr="C:\Users\acer\Desktop\New folder\IMG_029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2400"/>
              <a:ext cx="9144000" cy="6705600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2023180" y="4668585"/>
              <a:ext cx="666362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mannan-2\hatu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962400" cy="243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075" name="Picture 3" descr="C:\Users\acer\Desktop\mannan-2\korat m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3810000" cy="2438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52600" y="94488"/>
            <a:ext cx="3962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2।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কনড্রিকথিস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79806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হাতুড়ি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3016" y="2770632"/>
            <a:ext cx="231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353872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হাঙ্গর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47800" y="4572000"/>
            <a:ext cx="1905000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3352800" y="4038600"/>
            <a:ext cx="4876800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52800" y="5029200"/>
            <a:ext cx="48768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3200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2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3352800" y="5791200"/>
            <a:ext cx="56388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কানকো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mannan-2\il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962400" cy="2438400"/>
          </a:xfrm>
          <a:prstGeom prst="rect">
            <a:avLst/>
          </a:prstGeom>
          <a:noFill/>
        </p:spPr>
      </p:pic>
      <p:pic>
        <p:nvPicPr>
          <p:cNvPr id="4099" name="Picture 3" descr="C:\Users\acer\Desktop\mannan-2\pab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90600"/>
            <a:ext cx="41148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0" y="45720"/>
            <a:ext cx="4191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অস্‌টিকথিস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667000"/>
            <a:ext cx="13716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ইলিশ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590800"/>
            <a:ext cx="16002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পাবদা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657600"/>
            <a:ext cx="5410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যেমন-শিং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মাগুর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কৈ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4978400"/>
            <a:ext cx="18288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3" name="Flowchart: Internal Storage 12"/>
          <p:cNvSpPr/>
          <p:nvPr/>
        </p:nvSpPr>
        <p:spPr>
          <a:xfrm>
            <a:off x="3429000" y="5791200"/>
            <a:ext cx="5715000" cy="457200"/>
          </a:xfrm>
          <a:prstGeom prst="flowChartInternal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ফুলকার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শ্বাসকার্য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Internal Storage 13"/>
          <p:cNvSpPr/>
          <p:nvPr/>
        </p:nvSpPr>
        <p:spPr>
          <a:xfrm>
            <a:off x="3429000" y="5029200"/>
            <a:ext cx="5029200" cy="457200"/>
          </a:xfrm>
          <a:prstGeom prst="flowChartInternal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mannan-2\sona 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65532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45720"/>
            <a:ext cx="3505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উভচর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144520"/>
            <a:ext cx="26670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সোনাব্যাঙ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800600"/>
            <a:ext cx="1981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1" name="Flowchart: Connector 10"/>
          <p:cNvSpPr/>
          <p:nvPr/>
        </p:nvSpPr>
        <p:spPr>
          <a:xfrm>
            <a:off x="3657600" y="4724400"/>
            <a:ext cx="5486400" cy="6858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5715000"/>
            <a:ext cx="50292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 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পাতলা,ভেজা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গ্রন্থিযুক্ত</a:t>
            </a:r>
            <a:endParaRPr lang="en-US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শীতলরক্তের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mannan-2\tikt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4343400" cy="2971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Users\acer\Desktop\mannan-2\kum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4343400" cy="2971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7400" y="228600"/>
            <a:ext cx="3886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2362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টিকটিকি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429000"/>
            <a:ext cx="1524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কুমির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724400"/>
            <a:ext cx="23622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12" name="Flowchart: Predefined Process 11"/>
          <p:cNvSpPr/>
          <p:nvPr/>
        </p:nvSpPr>
        <p:spPr>
          <a:xfrm>
            <a:off x="3352800" y="5029200"/>
            <a:ext cx="4572000" cy="457200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Flowchart: Predefined Process 12"/>
          <p:cNvSpPr/>
          <p:nvPr/>
        </p:nvSpPr>
        <p:spPr>
          <a:xfrm>
            <a:off x="3352800" y="5791200"/>
            <a:ext cx="5410200" cy="457200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mannan-2\t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4114800" cy="3124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6" name="Picture 2" descr="C:\Users\acer\Desktop\mannan-2\doy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267200" cy="3124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4600" y="50801"/>
            <a:ext cx="35052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।পক্ষীকুল</a:t>
            </a:r>
            <a:endParaRPr lang="en-US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3505200"/>
            <a:ext cx="175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505200"/>
            <a:ext cx="137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4495800"/>
            <a:ext cx="4343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যেমন-কাক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5638800"/>
            <a:ext cx="22860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dirty="0"/>
          </a:p>
        </p:txBody>
      </p:sp>
      <p:sp>
        <p:nvSpPr>
          <p:cNvPr id="14" name="Parallelogram 13"/>
          <p:cNvSpPr/>
          <p:nvPr/>
        </p:nvSpPr>
        <p:spPr>
          <a:xfrm>
            <a:off x="3962400" y="6096000"/>
            <a:ext cx="4724400" cy="762000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5" name="Parallelogram 14"/>
          <p:cNvSpPr/>
          <p:nvPr/>
        </p:nvSpPr>
        <p:spPr>
          <a:xfrm>
            <a:off x="3352800" y="5638800"/>
            <a:ext cx="5029200" cy="3810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mannan-2\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41910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Users\acer\Desktop\mannan-2\ba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41148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46482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343400"/>
            <a:ext cx="3810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মানুষ,বানর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257800"/>
            <a:ext cx="1981200" cy="3403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124200" y="5029200"/>
            <a:ext cx="3581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০১।এদের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5486400"/>
            <a:ext cx="43434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০২।এরা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প্রসবকরে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800" y="5943600"/>
            <a:ext cx="48768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০৩।চোয়ালে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0" y="6324600"/>
            <a:ext cx="5029200" cy="441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০৪।শিশুরা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মাতৃদুগ্ধ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1981200" y="152400"/>
            <a:ext cx="6553200" cy="1524000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828800" y="2514600"/>
            <a:ext cx="6248400" cy="6096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০১।পাচঁটি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676400" y="3657600"/>
            <a:ext cx="6324600" cy="6096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০২।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স্তন্যপায়ী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648200"/>
            <a:ext cx="2514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সময়ঃ০৪মিনিট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2743200" y="914400"/>
            <a:ext cx="3429000" cy="1143000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524000" y="2895600"/>
            <a:ext cx="6172200" cy="7620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০১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।মেরুদন্ডী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295400" y="3810000"/>
            <a:ext cx="6477000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০২।পক্ষীকুলের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বৈশিষট্য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105400"/>
            <a:ext cx="35052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সময়ঃ০৪ </a:t>
            </a:r>
            <a:r>
              <a:rPr lang="en-US" sz="2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4648200" cy="923330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124200"/>
            <a:ext cx="54102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মেরূদন্ডী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229600" y="-3886200"/>
            <a:ext cx="23409276" cy="17556163"/>
            <a:chOff x="-8097414" y="-5715000"/>
            <a:chExt cx="23409276" cy="17556163"/>
          </a:xfrm>
        </p:grpSpPr>
        <p:pic>
          <p:nvPicPr>
            <p:cNvPr id="1026" name="Picture 2" descr="C:\Users\acer\Desktop\IMG_031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8097414" y="-5715000"/>
              <a:ext cx="23409276" cy="17556163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767560" y="1303499"/>
              <a:ext cx="613702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53000" y="2057400"/>
            <a:ext cx="4191000" cy="3048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বিষয়ঃসাধারণ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শ্রেণিঃঅষ্টম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অধ্যায়ঃপ্রথম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828800"/>
            <a:ext cx="4953000" cy="38100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রাজ্জাক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রুবেল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সমসের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বিদ্যালয়,হাতীবান্ধা,লালমনিরহাট</a:t>
            </a:r>
            <a:r>
              <a:rPr lang="en-US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ফোনঃ01714861832</a:t>
            </a:r>
          </a:p>
          <a:p>
            <a:pPr>
              <a:buNone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Email:razzaque832@gmail.com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600200" y="228600"/>
            <a:ext cx="7543800" cy="1676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স্থাপ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নায়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91025_2020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881" y="4800600"/>
            <a:ext cx="1785796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mannan-2\go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3962400" cy="2313432"/>
          </a:xfrm>
          <a:prstGeom prst="rect">
            <a:avLst/>
          </a:prstGeom>
          <a:noFill/>
        </p:spPr>
      </p:pic>
      <p:pic>
        <p:nvPicPr>
          <p:cNvPr id="1027" name="Picture 3" descr="C:\Users\acer\Desktop\mannan-2\moh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97992"/>
            <a:ext cx="4114800" cy="2249424"/>
          </a:xfrm>
          <a:prstGeom prst="rect">
            <a:avLst/>
          </a:prstGeom>
          <a:noFill/>
        </p:spPr>
      </p:pic>
      <p:pic>
        <p:nvPicPr>
          <p:cNvPr id="2050" name="Picture 2" descr="C:\Users\acer\Desktop\mannan-2\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57600"/>
            <a:ext cx="3962400" cy="2575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18288"/>
            <a:ext cx="3505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096000" y="3048000"/>
            <a:ext cx="1828800" cy="53340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মহিষ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371600" y="3048000"/>
            <a:ext cx="1752600" cy="45720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গরু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295400" y="6324600"/>
            <a:ext cx="1524000" cy="533400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উট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096000" y="6248400"/>
            <a:ext cx="15240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acer\Desktop\mannan-2\bag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57600"/>
            <a:ext cx="4038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81000"/>
            <a:ext cx="7696200" cy="2667000"/>
            <a:chOff x="304800" y="381000"/>
            <a:chExt cx="7696200" cy="2667000"/>
          </a:xfrm>
          <a:blipFill>
            <a:blip r:embed="rId2"/>
            <a:tile tx="0" ty="0" sx="100000" sy="100000" flip="none" algn="tl"/>
          </a:blipFill>
        </p:grpSpPr>
        <p:sp>
          <p:nvSpPr>
            <p:cNvPr id="2" name="Flowchart: Direct Access Storage 1"/>
            <p:cNvSpPr/>
            <p:nvPr/>
          </p:nvSpPr>
          <p:spPr>
            <a:xfrm>
              <a:off x="304800" y="381000"/>
              <a:ext cx="7696200" cy="1676400"/>
            </a:xfrm>
            <a:prstGeom prst="flowChartMagneticDrum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3505200" y="2057400"/>
              <a:ext cx="1219200" cy="990600"/>
            </a:xfrm>
            <a:prstGeom prst="downArrow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90800" y="3176016"/>
            <a:ext cx="3962400" cy="830997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800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800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2057400" y="0"/>
            <a:ext cx="5334000" cy="1447800"/>
          </a:xfrm>
          <a:prstGeom prst="plaqu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00200"/>
            <a:ext cx="9144000" cy="39703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১।মেরুদন্ডী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২।বিভিন্ন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৪। ।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"/>
            <a:ext cx="41910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9" name="Picture 5" descr="C:\Users\acer\Desktop\MudCrabScylla_serrata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114800" cy="2743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4" descr="G:\প্রজাপত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124200"/>
            <a:ext cx="4343401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mm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082845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6324600"/>
            <a:ext cx="5105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এইগুলি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mannan-2\k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200"/>
            <a:ext cx="4267200" cy="289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Users\acer\Desktop\mannan-2\mag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41148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8" name="Picture 4" descr="C:\Users\acer\Desktop\mannan-2\ojog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93720"/>
            <a:ext cx="4191000" cy="304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9" name="Picture 5" descr="C:\Users\acer\Desktop\mannan-2\kum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71800"/>
            <a:ext cx="4343400" cy="304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212841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মেরূদন্ড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মেরুদন্ড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38200" y="228600"/>
            <a:ext cx="70866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457200"/>
            <a:ext cx="7391400" cy="76944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endParaRPr lang="en-US" sz="44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87682"/>
            <a:ext cx="4572000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১।সাইক্লোস্টোমাটা</a:t>
            </a:r>
            <a:r>
              <a:rPr lang="en-US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২।কনড্রিকথিস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৩।অস্‌টিকথিস</a:t>
            </a:r>
          </a:p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৪।উভচর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৫।সরীসৃপ</a:t>
            </a:r>
          </a:p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৬।পক্ষীকুল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৭।স্তন্যপায়ী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066800" y="1752600"/>
            <a:ext cx="7696200" cy="10668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প্রাণীকে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হয়েছেঃ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557016"/>
            <a:ext cx="3505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পেট্রোমাইজন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cer\Desktop\mannan-2\cyclostom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992" y="810768"/>
            <a:ext cx="6096000" cy="2362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0" y="42672"/>
            <a:ext cx="5105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সাইক্লোস্টোমাটা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edefined Process 9"/>
          <p:cNvSpPr/>
          <p:nvPr/>
        </p:nvSpPr>
        <p:spPr>
          <a:xfrm>
            <a:off x="838200" y="4429760"/>
            <a:ext cx="1981200" cy="609600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1" name="Parallelogram 10"/>
          <p:cNvSpPr/>
          <p:nvPr/>
        </p:nvSpPr>
        <p:spPr>
          <a:xfrm>
            <a:off x="3124200" y="4572000"/>
            <a:ext cx="3429000" cy="381000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Parallelogram 11"/>
          <p:cNvSpPr/>
          <p:nvPr/>
        </p:nvSpPr>
        <p:spPr>
          <a:xfrm>
            <a:off x="2743200" y="6324600"/>
            <a:ext cx="4953000" cy="38100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দেহেআঁইশ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/>
          </a:p>
        </p:txBody>
      </p:sp>
      <p:sp>
        <p:nvSpPr>
          <p:cNvPr id="13" name="Parallelogram 12"/>
          <p:cNvSpPr/>
          <p:nvPr/>
        </p:nvSpPr>
        <p:spPr>
          <a:xfrm>
            <a:off x="3124200" y="5105400"/>
            <a:ext cx="3200400" cy="457200"/>
          </a:xfrm>
          <a:prstGeom prst="parallelogram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মূখছিদ্র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8" name="Parallelogram 17"/>
          <p:cNvSpPr/>
          <p:nvPr/>
        </p:nvSpPr>
        <p:spPr>
          <a:xfrm>
            <a:off x="2895600" y="5715000"/>
            <a:ext cx="4876800" cy="4572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চোয়ালবিহীনওচোষকযুক্ত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379</Words>
  <Application>Microsoft Office PowerPoint</Application>
  <PresentationFormat>On-screen Show (4:3)</PresentationFormat>
  <Paragraphs>93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HP</cp:lastModifiedBy>
  <cp:revision>416</cp:revision>
  <dcterms:created xsi:type="dcterms:W3CDTF">2006-08-16T00:00:00Z</dcterms:created>
  <dcterms:modified xsi:type="dcterms:W3CDTF">2020-09-01T06:19:21Z</dcterms:modified>
</cp:coreProperties>
</file>