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72" r:id="rId4"/>
    <p:sldId id="259" r:id="rId5"/>
    <p:sldId id="260" r:id="rId6"/>
    <p:sldId id="273" r:id="rId7"/>
    <p:sldId id="274" r:id="rId8"/>
    <p:sldId id="275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1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EB8ED-DE50-4A08-8987-3F77BC673784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0B401-BB64-4214-8F1F-85FDCF196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734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819400" y="0"/>
            <a:ext cx="3276600" cy="1524000"/>
          </a:xfrm>
          <a:prstGeom prst="horizontalScroll">
            <a:avLst/>
          </a:prstGeom>
          <a:blipFill>
            <a:blip r:embed="rId2" cstate="print"/>
            <a:tile tx="0" ty="0" sx="100000" sy="100000" flip="none" algn="tl"/>
          </a:blip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u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752600"/>
            <a:ext cx="7467599" cy="48006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0"/>
            <a:ext cx="457200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lying_bird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2895600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19200"/>
            <a:ext cx="5105400" cy="258532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effectLst>
            <a:glow rad="101600">
              <a:srgbClr val="7030A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প্রদীপ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কুয়ার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দাস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শরিষাদী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unched Tape 5"/>
          <p:cNvSpPr/>
          <p:nvPr/>
        </p:nvSpPr>
        <p:spPr>
          <a:xfrm rot="255001">
            <a:off x="3276600" y="3733800"/>
            <a:ext cx="5562600" cy="3124200"/>
          </a:xfrm>
          <a:prstGeom prst="flowChartPunchedTape">
            <a:avLst/>
          </a:prstGeom>
          <a:solidFill>
            <a:schemeClr val="accent3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শ্রেণি-অষ্টম</a:t>
            </a:r>
            <a:endParaRPr lang="en-US" sz="6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বাংলা-২য় (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ব্যাকরণ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Picture 1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0"/>
            <a:ext cx="4114800" cy="40386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শ্রেণি                  শ্রেনি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1" y="36576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ভূল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           ভুল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1905000"/>
            <a:ext cx="316144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বানান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839200" cy="110799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আজকে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আমরা আলোচনা করব -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7924800" cy="30469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বানানের কয়েকটি        সাধারণ নিয়ম </a:t>
            </a:r>
            <a:endParaRPr lang="en-US" sz="9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0"/>
            <a:ext cx="4038600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295400"/>
            <a:ext cx="73152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---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2438400"/>
            <a:ext cx="7391400" cy="212365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বাংলা বানানের নিয়ম বলতে পারবে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4495800"/>
            <a:ext cx="7391400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বানান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করে লিখতে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প্রত্যেক ভাষারই বানানের কিছু নিয়ম আছে ।  তেমনি বাংলা ভাষারও কিছু নিয়ম রয়েছে । এই নিয়ম গুলো সময় বদলের সঙ্গে সঙ্গে কিছুটা পরিবর্তন বা আধুনিক করা হয় 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একাডেমীর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বানান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রীতিই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অনুসরণ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609600" y="33528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১.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বানানে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হ্রস্বস্বর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দীর্ঘস্বর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অভিধানসিদ্ধ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তদ্ভব,দেশি,বিদেশি ও মিশ্র শব্দের বানানে শুধু হ্রস্বস্বর হবে 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2514600"/>
            <a:ext cx="48093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বানানে 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ব্যবহার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7200" y="48768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যেমন-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তরি,  তরণি, দেশি, বিদেশি, গরিব, গাড়ি , কাজি, পদবি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ইত্যাদি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72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 .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ই-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–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622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৩.বিশেষণ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প্রত্যয়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ই-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672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৪.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স্ত্রিবাচক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ই-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ঈ 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219200"/>
            <a:ext cx="85539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বাঙ্গালি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ইরানি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3124200"/>
            <a:ext cx="82990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সোনালি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রুপালি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পুবালি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মিতালি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685800" y="5105400"/>
            <a:ext cx="73933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গাবী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দাসী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সতী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0"/>
            <a:ext cx="3738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বানানে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এর ব্যবহার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১. ক্রিয়া পদের শেষে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ও-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কার অপরিহার্য নয়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২. বর্তমান অনুজ্ঞার ( আদেশ, নির্দেশ ) পদান্তে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ও-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কার  প্রদান করা যায়।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200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৩.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প্রত্যয়ান্ত শব্দের শেষে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ও-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কার হয়।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4419600"/>
            <a:ext cx="5117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বানানে বিসর্গ (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)  এর ব্যবহার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1447799" y="5105400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পদান্তে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বিসর্গ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নাহয়ে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পদমধ্যস্থ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বিসর্গ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1219200"/>
            <a:ext cx="68643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যেমন- চলব , পড়ব ,লিখব, আনব ইত্যাদি 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533400" y="2667000"/>
            <a:ext cx="70471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যেমন- করো , ধরো, মারো, লেখো  ইত্যাদি 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3733800"/>
            <a:ext cx="85154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যেমন- করানো, নামানো, চালানো, পাঠানো  ইত্যাদি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3600" y="5715000"/>
            <a:ext cx="65229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যেমন- দুঃখ , নিঃশব্দ , অন্তঃস্থ ইত্যাদি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0"/>
            <a:ext cx="3657600" cy="83099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36-fisherman-s-lane-living-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990600"/>
            <a:ext cx="73152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419600"/>
            <a:ext cx="9144000" cy="193899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ঈ-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ও-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বিসর্গ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1817</TotalTime>
  <Words>310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TANVIR</dc:creator>
  <cp:lastModifiedBy>bk</cp:lastModifiedBy>
  <cp:revision>275</cp:revision>
  <dcterms:created xsi:type="dcterms:W3CDTF">2006-08-16T00:00:00Z</dcterms:created>
  <dcterms:modified xsi:type="dcterms:W3CDTF">2020-07-11T15:28:51Z</dcterms:modified>
</cp:coreProperties>
</file>