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7" r:id="rId6"/>
    <p:sldMasterId id="2147483718" r:id="rId7"/>
  </p:sldMasterIdLst>
  <p:sldIdLst>
    <p:sldId id="257" r:id="rId8"/>
    <p:sldId id="276" r:id="rId9"/>
    <p:sldId id="277" r:id="rId10"/>
    <p:sldId id="258" r:id="rId11"/>
    <p:sldId id="291" r:id="rId12"/>
    <p:sldId id="290" r:id="rId13"/>
    <p:sldId id="278" r:id="rId14"/>
    <p:sldId id="293" r:id="rId15"/>
    <p:sldId id="256" r:id="rId16"/>
    <p:sldId id="289" r:id="rId17"/>
    <p:sldId id="294" r:id="rId18"/>
    <p:sldId id="295" r:id="rId19"/>
    <p:sldId id="298" r:id="rId20"/>
    <p:sldId id="297" r:id="rId21"/>
    <p:sldId id="299" r:id="rId22"/>
    <p:sldId id="301" r:id="rId23"/>
    <p:sldId id="300" r:id="rId24"/>
    <p:sldId id="302" r:id="rId25"/>
    <p:sldId id="303" r:id="rId26"/>
    <p:sldId id="304" r:id="rId27"/>
    <p:sldId id="305" r:id="rId28"/>
    <p:sldId id="320" r:id="rId29"/>
    <p:sldId id="268" r:id="rId30"/>
    <p:sldId id="2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1689-045F-46A9-B7CA-45DDA381E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4132E-7212-43D4-A1C5-73A0B78F4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DCA7F-5CEC-454B-99EB-2888666B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5DA7A-1BC0-4A0A-8B52-A78A39239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2C78E-D8A3-4385-9F52-8F202DDC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5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96E5-79CA-4A13-8961-4A3DA391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F6FEF-C62D-47F6-9A31-576D7200B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CD50-E39C-40D5-8942-109AC7A1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C5551-8F6B-4276-9A5D-9B42FF69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7FB8-8EAE-4570-82CB-7B72337E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6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2EC7E-5688-4165-9194-3DE405845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5C2EA-81D9-46A8-93D3-750BBF3AE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02ADB-61E2-410E-8946-DE354C82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BC344-6A53-49FE-AAB7-AB75B5AC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AFC8-92F6-4946-8797-AF4AF0DA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3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A48F-0B7E-49A6-BC9E-F99576595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100" y="563563"/>
            <a:ext cx="9144000" cy="2387600"/>
          </a:xfrm>
        </p:spPr>
        <p:txBody>
          <a:bodyPr anchor="b"/>
          <a:lstStyle>
            <a:lvl1pPr algn="ctr">
              <a:defRPr sz="6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D78B7-C093-4AB7-BD02-5502878D6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F4CF-7BA5-45A0-B78E-859BDB59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8FFE-6F02-4C41-BC3E-81C038AE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36F8E-B274-463C-A027-61368630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98C9-FE4D-43AE-A144-5811CFE26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7F88-1954-467F-8085-8E4545D83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81769-2543-4E96-B10F-1129EAD2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F2D50-8FEC-4C7D-828B-DD5FC6E1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63F5-0E37-4AAE-9AC7-ABFD0B2C2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D1A1-0E35-4935-A71E-DEB4FCB6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755F1-FB4E-46F9-8EF0-1815EB3ED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FF8AD-F8AD-49EE-80E2-5768F3136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7AD9-C123-4D09-8D93-DA54CC77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5EC2D-4E69-40BF-B18F-35120234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73F0-8AE2-4181-A1F1-B79AD65F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48FB-6EF5-4822-8B17-6C07CFBDF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1B5E7-3AA3-4983-A286-C2A4937BD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D069A-1331-4E55-8C4F-DBC854A95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CABBF-A32D-4454-9636-1BE445D8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553C4-F2B6-471B-A58A-7E64E635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B5BA-5186-429E-B4A3-FEB37833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BAFE1-FB45-478B-9D37-D17D871FB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F09C0-CE87-4A1A-BF20-E64B3DBAC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3F78F-ED8D-448D-918F-1D12C8B50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E4F74-2C03-437A-B5E6-5D08915E9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0BF07-06AE-4739-9E02-5DB96DCA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6B902-ACAF-4BA5-B793-FADBDB27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C48E2-3D21-4441-A038-72F5A2F7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7517-11A8-48FF-86EE-732AE70E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CDA50-946A-4F0E-873F-D265BA2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1CB5C-7E04-4926-9843-363B7167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17DB0-0EE8-4B5E-BB3D-56476967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D3628-F4DA-467F-8E67-4F2FB577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DDC81D-A111-42BA-96A7-C7A9BB29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2C45E-F448-4528-BBCB-637AA208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79BC6-D2C6-4437-8353-2FD3078F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7D213-F5E6-416F-969F-EC0086791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>
              <a:defRPr sz="2800"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>
              <a:defRPr sz="2000"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F2589-185F-4B76-AB21-DAA144D0C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EFC9F-503B-4572-9C65-0E67B74B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033A7-53B1-4554-A673-79BDBB87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6D671-E7FB-463F-B483-C96AB211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AA91-10DD-4FE2-890B-60C1C0B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B567-4E00-4822-8665-1BEF5B6E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E2D5-D0F8-45CA-917B-AFB88895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DA0A-64E6-4846-A3F7-B3F5D641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D9C2-3D76-40F5-B287-810EA981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03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99DB-7858-49B1-85D8-AAD8744A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FC5C1-6201-46A6-AA34-641FE742E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8C1DE-D913-4B4F-8A8F-B692765DE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6DD29-B1A5-401A-B1D2-1AD303D5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4938C-6739-47C9-8E72-FD33BD46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56A7E-9E6E-4F7A-87CB-BA411D00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1E95-92A7-4C43-8D48-6E806A98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25E17-8624-42AB-84C0-4BCB3B5C5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5D3CB-6A62-4CAF-B93F-8EABC514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EB975-6998-4B46-8CBB-90294E46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C400-4F34-4ADB-97BD-E5CD903F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00963-FF02-4047-BA5F-F7179015A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AC9B7-AD66-4ED2-8C9B-62CBD60BE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433F9-06FC-4364-A7E9-7FE636DAF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C198-3A67-43DF-BF0D-DB80D192E568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F0502-FFB6-45D0-B33E-B33C518F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51EED-A4B0-4D2E-80B7-F57B5BE0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3DEF-83BD-4745-9969-DFE65B173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804E-0E05-4CC1-8F57-DEEE5D2E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30CF2-EEC7-4B5A-A60C-FAC01AB16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299-C96A-4C35-A00A-EAA73AC5D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D9B46-CE8F-4095-97A0-B4E629A9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91A33-335C-4E03-8F87-A0197D1A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15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1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2E2D-C951-4953-B83E-F109D61D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24164-2C80-4F37-9317-489BFA34D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74089-E9EB-40DF-A4FA-634907ADA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21EEF-3AD5-4628-9CC1-B585990B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8A38A-38C9-4608-B940-E3E3BC9E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255DE-D643-4C51-ADA6-B41603BD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37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90DD-C2CA-4526-AD29-72076C4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34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384E2-ED55-4E54-8600-36CC1D9A5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700" y="3944938"/>
            <a:ext cx="9144000" cy="474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471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6C77-E67D-471F-A87A-1D06B45B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C887-B593-473D-8BFB-790A0E60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8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8690-E623-413C-A437-27F2CD4E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2"/>
            <a:ext cx="10515600" cy="75406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0A45-BF0A-4C74-8866-262D9597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7007"/>
            <a:ext cx="10515600" cy="5468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522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DC2E-2BB6-49C6-928B-D5A91B71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F9A3-12C1-4C2E-AA6A-E69350237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1BE82-ABFF-4E88-B54B-C5A4FA561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684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E394-796E-4C98-9FB0-38050E88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81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FDDBA-78E6-475A-BBBB-D6EF95B7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F27F9-5DC7-47F8-A6F6-E9C7C6792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2C6C4-3C65-4C2B-9DFC-B05E5E19A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52A1A-CDC7-4F19-8CE2-ADEBD8F5E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9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E9E7-D7A5-412C-988C-CC03097F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04C2B-7AF2-4B21-A726-95990C783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50AA-344A-4C83-A5A1-EAEA70ED1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C0195F-4D7A-46C3-AA5F-606A819E9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D759A-51A9-43C3-A823-F37E9B947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9E0E3F-E48F-406D-A206-BB81B63C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99303-F7DD-4B7B-8040-AD47FDE3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6A979-AE07-444A-B3E9-E54D83EC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089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D1C6-A9D0-46C9-BE2F-CA73DF8B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1642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45F7-B896-438F-8B18-79B293BF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F70A-4F8E-41EF-B484-A474E67A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FAC60-DDE5-4448-8920-3733808A5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05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7FB0-886F-4987-8257-AB2847B5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19654-9172-457F-BEE2-95B651E1D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09867-6FCC-4703-BBE6-D5C0C8BA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790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5643-F2D5-4A31-8964-944304C4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B9E9E-2402-443F-B15B-0ABC5C36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B54A-DE71-4CA5-84C4-4DCC78E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B3F3-60B1-43A9-98A1-4C41E2CAFC7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1DF73-7B63-4ED4-962E-B81DE2C0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FE6D-011B-454B-B6D5-5CB56E86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18E444-DD85-4356-A073-BE30F2C0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64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7840A-0F23-4159-B8ED-0FE1924CB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83800" y="365125"/>
            <a:ext cx="12700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3438C-A184-47DB-ACF1-956685EE7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482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90DD-C2CA-4526-AD29-72076C4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3343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384E2-ED55-4E54-8600-36CC1D9A5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700" y="3944938"/>
            <a:ext cx="9144000" cy="474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056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6C77-E67D-471F-A87A-1D06B45B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9C887-B593-473D-8BFB-790A0E60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0113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8690-E623-413C-A437-27F2CD4EB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2"/>
            <a:ext cx="10515600" cy="75406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70A45-BF0A-4C74-8866-262D9597C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7007"/>
            <a:ext cx="10515600" cy="5468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020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DC2E-2BB6-49C6-928B-D5A91B71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F9A3-12C1-4C2E-AA6A-E69350237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1BE82-ABFF-4E88-B54B-C5A4FA561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927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E394-796E-4C98-9FB0-38050E88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381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FDDBA-78E6-475A-BBBB-D6EF95B7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F27F9-5DC7-47F8-A6F6-E9C7C6792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2C6C4-3C65-4C2B-9DFC-B05E5E19A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52A1A-CDC7-4F19-8CE2-ADEBD8F5EB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3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9AA5-36CB-4809-B36E-037D4B90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DFE21-DF3F-4FF2-A47C-11828584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7F9F5-1A1E-4F4D-BA05-82D9DB28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E2F93-C911-421D-8B53-B5664EDD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59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D1C6-A9D0-46C9-BE2F-CA73DF8B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80886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A45F7-B896-438F-8B18-79B293BF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4F70A-4F8E-41EF-B484-A474E67A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FAC60-DDE5-4448-8920-3733808A5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692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7FB0-886F-4987-8257-AB2847B5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19654-9172-457F-BEE2-95B651E1D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09867-6FCC-4703-BBE6-D5C0C8BAF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03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5643-F2D5-4A31-8964-944304C4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B9E9E-2402-443F-B15B-0ABC5C36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B54A-DE71-4CA5-84C4-4DCC78E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41B3F3-60B1-43A9-98A1-4C41E2CAFC7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1DF73-7B63-4ED4-962E-B81DE2C0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FE6D-011B-454B-B6D5-5CB56E86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18E444-DD85-4356-A073-BE30F2C00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00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7840A-0F23-4159-B8ED-0FE1924CB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83800" y="365125"/>
            <a:ext cx="12700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3438C-A184-47DB-ACF1-956685EE7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84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0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28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7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46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09339-0C58-4546-8D9D-BD3D04E2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3ABB8-46CB-4024-958E-C48A6E78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713C0-7FB2-48AE-94B2-210D5911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21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636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16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235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95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219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8613-9FBC-4C32-9D6C-CABD72FB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1B58-3717-47FE-9F3F-0ED3575D5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349CE-1EBB-40D7-8905-E8F84AD18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11396-9363-4103-A6E7-BB419CDA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E29B5-B17C-4FC1-B329-197230F1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A7188-B039-4639-880A-36469E75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2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C981-F7B7-472D-967D-988EDAEE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2CCF3-5D6A-452A-9081-3F3495786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DF7C6-3398-4698-AC47-8AB68C730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93376-7523-4FBB-AA19-471A737C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01C14-B5EC-4AC7-A12D-C275A705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CE857-31F5-4AFC-9DFB-BAA28B7F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2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CA5BD-1D28-4282-A503-EE63DC00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DF98E-E523-4709-8669-EF537A46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8C1C4-87D0-41A9-8A4B-2DEED9DCD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9C4E-6458-4FE1-9BC7-F128B5604FFF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8D08-C5C1-4E65-A0F6-DD10391C8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2EA38-0639-471C-BF52-226AB68E7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2BCD-BFFB-4642-8FDC-ED832708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9BEBB-6465-487C-AA12-11AEE064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3733C-A32F-4381-AFCF-71C2145FE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3677D-5587-484A-A4EB-BCAE6B07C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3AA3C198-3A67-43DF-BF0D-DB80D192E568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BAC45-351B-4BA2-A445-28471ADA9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9C04F-C8E2-4995-BCA3-4CAA2A073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7A993DEF-83BD-4745-9969-DFE65B1735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2225EE-F028-4F1F-AD07-F1F178B8344B}"/>
              </a:ext>
            </a:extLst>
          </p:cNvPr>
          <p:cNvGrpSpPr/>
          <p:nvPr userDrawn="1"/>
        </p:nvGrpSpPr>
        <p:grpSpPr>
          <a:xfrm>
            <a:off x="20240" y="7740"/>
            <a:ext cx="12151520" cy="6842521"/>
            <a:chOff x="20240" y="15479"/>
            <a:chExt cx="12151520" cy="68425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E7E4BA-8686-46AE-9428-65E3CEFDD383}"/>
                </a:ext>
              </a:extLst>
            </p:cNvPr>
            <p:cNvSpPr/>
            <p:nvPr userDrawn="1"/>
          </p:nvSpPr>
          <p:spPr>
            <a:xfrm>
              <a:off x="20240" y="15479"/>
              <a:ext cx="12151520" cy="6842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359C77-1075-4F02-8132-9EF7072BB674}"/>
                </a:ext>
              </a:extLst>
            </p:cNvPr>
            <p:cNvSpPr/>
            <p:nvPr userDrawn="1"/>
          </p:nvSpPr>
          <p:spPr>
            <a:xfrm>
              <a:off x="109537" y="102394"/>
              <a:ext cx="11972925" cy="667464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C2557E-DB29-45A0-A952-C440006D63BF}"/>
                </a:ext>
              </a:extLst>
            </p:cNvPr>
            <p:cNvSpPr/>
            <p:nvPr userDrawn="1"/>
          </p:nvSpPr>
          <p:spPr>
            <a:xfrm>
              <a:off x="53577" y="46434"/>
              <a:ext cx="12086036" cy="678537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FD21A4-932F-4665-B517-DA86C37B6B38}"/>
                </a:ext>
              </a:extLst>
            </p:cNvPr>
            <p:cNvSpPr/>
            <p:nvPr userDrawn="1"/>
          </p:nvSpPr>
          <p:spPr>
            <a:xfrm>
              <a:off x="80962" y="73820"/>
              <a:ext cx="12030074" cy="673054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51CACC9-D149-4F3A-9AD0-2A6F227A39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3824" y="117478"/>
            <a:ext cx="997374" cy="11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ikoshBAN" panose="02000000000000000000" pitchFamily="2" charset="0"/>
          <a:ea typeface="+mj-ea"/>
          <a:cs typeface="NikoshBA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D81D60D-C89D-4388-BB8A-7ED25C63F95B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6D2809B-D99D-4645-B8B0-31CD99958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2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A21C6-899E-4AEC-B9B6-9D3E2547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B29A8-2FC2-4825-8A3C-6D2EF38B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D12A2C-3AFC-42BD-88A2-EFC5A826FD9B}"/>
              </a:ext>
            </a:extLst>
          </p:cNvPr>
          <p:cNvGrpSpPr/>
          <p:nvPr userDrawn="1"/>
        </p:nvGrpSpPr>
        <p:grpSpPr>
          <a:xfrm>
            <a:off x="20240" y="15479"/>
            <a:ext cx="12151520" cy="6842521"/>
            <a:chOff x="20240" y="15479"/>
            <a:chExt cx="12151520" cy="68425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448966-1077-4B51-8A0D-6EA8BF6CACEA}"/>
                </a:ext>
              </a:extLst>
            </p:cNvPr>
            <p:cNvSpPr/>
            <p:nvPr userDrawn="1"/>
          </p:nvSpPr>
          <p:spPr>
            <a:xfrm>
              <a:off x="20240" y="15479"/>
              <a:ext cx="12151520" cy="6842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F5F080-3867-4CB7-B302-4DFAE2DFBF5E}"/>
                </a:ext>
              </a:extLst>
            </p:cNvPr>
            <p:cNvSpPr/>
            <p:nvPr userDrawn="1"/>
          </p:nvSpPr>
          <p:spPr>
            <a:xfrm>
              <a:off x="109537" y="102394"/>
              <a:ext cx="11972925" cy="667464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E4D9C-3CAB-47A7-B44D-01C701BFD044}"/>
                </a:ext>
              </a:extLst>
            </p:cNvPr>
            <p:cNvSpPr/>
            <p:nvPr userDrawn="1"/>
          </p:nvSpPr>
          <p:spPr>
            <a:xfrm>
              <a:off x="53577" y="46434"/>
              <a:ext cx="12086036" cy="678537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B6CFA0-2EF9-4BEA-B4AE-518BADED6533}"/>
                </a:ext>
              </a:extLst>
            </p:cNvPr>
            <p:cNvSpPr/>
            <p:nvPr userDrawn="1"/>
          </p:nvSpPr>
          <p:spPr>
            <a:xfrm>
              <a:off x="80962" y="73820"/>
              <a:ext cx="12030074" cy="673054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0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ikoshBAN" panose="02000000000000000000" pitchFamily="2" charset="0"/>
          <a:ea typeface="+mj-ea"/>
          <a:cs typeface="NikoshBA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A21C6-899E-4AEC-B9B6-9D3E25474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B29A8-2FC2-4825-8A3C-6D2EF38BF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D12A2C-3AFC-42BD-88A2-EFC5A826FD9B}"/>
              </a:ext>
            </a:extLst>
          </p:cNvPr>
          <p:cNvGrpSpPr/>
          <p:nvPr userDrawn="1"/>
        </p:nvGrpSpPr>
        <p:grpSpPr>
          <a:xfrm>
            <a:off x="20240" y="15479"/>
            <a:ext cx="12151520" cy="6842521"/>
            <a:chOff x="20240" y="15479"/>
            <a:chExt cx="12151520" cy="68425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448966-1077-4B51-8A0D-6EA8BF6CACEA}"/>
                </a:ext>
              </a:extLst>
            </p:cNvPr>
            <p:cNvSpPr/>
            <p:nvPr userDrawn="1"/>
          </p:nvSpPr>
          <p:spPr>
            <a:xfrm>
              <a:off x="20240" y="15479"/>
              <a:ext cx="12151520" cy="6842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F5F080-3867-4CB7-B302-4DFAE2DFBF5E}"/>
                </a:ext>
              </a:extLst>
            </p:cNvPr>
            <p:cNvSpPr/>
            <p:nvPr userDrawn="1"/>
          </p:nvSpPr>
          <p:spPr>
            <a:xfrm>
              <a:off x="109537" y="102394"/>
              <a:ext cx="11972925" cy="6674644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BE4D9C-3CAB-47A7-B44D-01C701BFD044}"/>
                </a:ext>
              </a:extLst>
            </p:cNvPr>
            <p:cNvSpPr/>
            <p:nvPr userDrawn="1"/>
          </p:nvSpPr>
          <p:spPr>
            <a:xfrm>
              <a:off x="53577" y="46434"/>
              <a:ext cx="12086036" cy="6785371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B6CFA0-2EF9-4BEA-B4AE-518BADED6533}"/>
                </a:ext>
              </a:extLst>
            </p:cNvPr>
            <p:cNvSpPr/>
            <p:nvPr userDrawn="1"/>
          </p:nvSpPr>
          <p:spPr>
            <a:xfrm>
              <a:off x="80962" y="73820"/>
              <a:ext cx="12030074" cy="673054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0978B2E-8872-4AE1-AB46-7254729EAB7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80" y="120650"/>
            <a:ext cx="855662" cy="9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ikoshBAN" panose="02000000000000000000" pitchFamily="2" charset="0"/>
          <a:ea typeface="+mj-ea"/>
          <a:cs typeface="NikoshBAN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ikoshBAN" panose="02000000000000000000" pitchFamily="2" charset="0"/>
          <a:ea typeface="+mn-ea"/>
          <a:cs typeface="NikoshBAN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3D90-7698-45DF-A61D-484F0D99F9F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96DB-145A-452E-9BE4-2A307E570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1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E2EB6E-3194-4C02-8719-21B8367FD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1100" y="442685"/>
            <a:ext cx="10134600" cy="1926772"/>
          </a:xfrm>
        </p:spPr>
        <p:txBody>
          <a:bodyPr>
            <a:prstTxWarp prst="textWave2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ক্লাসে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CE79173-5C86-4984-A0AE-BA042C17FB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19250" y="2858181"/>
            <a:ext cx="9258300" cy="2263548"/>
          </a:xfrm>
        </p:spPr>
        <p:txBody>
          <a:bodyPr>
            <a:noAutofit/>
            <a:scene3d>
              <a:camera prst="orthographicFront"/>
              <a:lightRig rig="threePt" dir="t">
                <a:rot lat="0" lon="0" rev="6600000"/>
              </a:lightRig>
            </a:scene3d>
            <a:sp3d extrusionH="88900">
              <a:bevelT w="38100" h="38100"/>
            </a:sp3d>
          </a:bodyPr>
          <a:lstStyle>
            <a:lvl1pPr marL="0" indent="0">
              <a:buNone/>
              <a:defRPr/>
            </a:lvl1pPr>
          </a:lstStyle>
          <a:p>
            <a:r>
              <a:rPr lang="en-US" sz="287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28061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7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8D7E25B4-95C0-4CD0-9F5A-6F70CA73387A}"/>
              </a:ext>
            </a:extLst>
          </p:cNvPr>
          <p:cNvSpPr/>
          <p:nvPr/>
        </p:nvSpPr>
        <p:spPr>
          <a:xfrm>
            <a:off x="3660676" y="530903"/>
            <a:ext cx="4451545" cy="9988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E8D12B-A152-4602-96FF-540A0E451B1B}"/>
              </a:ext>
            </a:extLst>
          </p:cNvPr>
          <p:cNvGrpSpPr/>
          <p:nvPr/>
        </p:nvGrpSpPr>
        <p:grpSpPr>
          <a:xfrm>
            <a:off x="4000075" y="1030306"/>
            <a:ext cx="7795647" cy="5836676"/>
            <a:chOff x="3487119" y="1556815"/>
            <a:chExt cx="7795647" cy="583667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BB771F-30A3-40BC-92F2-07F28C9F9DE0}"/>
                </a:ext>
              </a:extLst>
            </p:cNvPr>
            <p:cNvCxnSpPr/>
            <p:nvPr/>
          </p:nvCxnSpPr>
          <p:spPr>
            <a:xfrm>
              <a:off x="3487119" y="5951349"/>
              <a:ext cx="7795647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6AB9BA7-3567-4D6F-A356-606B543798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7119" y="1556815"/>
              <a:ext cx="6526677" cy="4416836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3A1E8A-FB1C-4C68-A98B-7CC1F1A4EEC5}"/>
                </a:ext>
              </a:extLst>
            </p:cNvPr>
            <p:cNvSpPr txBox="1"/>
            <p:nvPr/>
          </p:nvSpPr>
          <p:spPr>
            <a:xfrm>
              <a:off x="5292462" y="4111106"/>
              <a:ext cx="2856872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endParaRPr lang="en-GB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55071B1-11BD-49FF-8C06-A3DEFF03E756}"/>
                </a:ext>
              </a:extLst>
            </p:cNvPr>
            <p:cNvSpPr/>
            <p:nvPr/>
          </p:nvSpPr>
          <p:spPr>
            <a:xfrm rot="1493674">
              <a:off x="5162248" y="3223129"/>
              <a:ext cx="3310231" cy="4170362"/>
            </a:xfrm>
            <a:prstGeom prst="arc">
              <a:avLst>
                <a:gd name="adj1" fmla="val 15733594"/>
                <a:gd name="adj2" fmla="val 0"/>
              </a:avLst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519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D63A28-F248-4560-8403-D593D0979715}"/>
              </a:ext>
            </a:extLst>
          </p:cNvPr>
          <p:cNvSpPr/>
          <p:nvPr/>
        </p:nvSpPr>
        <p:spPr>
          <a:xfrm>
            <a:off x="240172" y="61889"/>
            <a:ext cx="1188702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দু্ইটি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4EFE4FDD-77B4-41A1-A31F-EC6D558008F8}"/>
              </a:ext>
            </a:extLst>
          </p:cNvPr>
          <p:cNvSpPr/>
          <p:nvPr/>
        </p:nvSpPr>
        <p:spPr>
          <a:xfrm rot="1019969">
            <a:off x="2477703" y="2137723"/>
            <a:ext cx="1436932" cy="1446842"/>
          </a:xfrm>
          <a:prstGeom prst="arc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389F26-67F3-4962-88C5-5DE2F0D4BDA7}"/>
              </a:ext>
            </a:extLst>
          </p:cNvPr>
          <p:cNvCxnSpPr>
            <a:cxnSpLocks/>
          </p:cNvCxnSpPr>
          <p:nvPr/>
        </p:nvCxnSpPr>
        <p:spPr>
          <a:xfrm>
            <a:off x="2422878" y="3049000"/>
            <a:ext cx="348796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FBA79A-8759-4A79-B80A-2439EDDFEFED}"/>
              </a:ext>
            </a:extLst>
          </p:cNvPr>
          <p:cNvCxnSpPr>
            <a:cxnSpLocks/>
          </p:cNvCxnSpPr>
          <p:nvPr/>
        </p:nvCxnSpPr>
        <p:spPr>
          <a:xfrm flipV="1">
            <a:off x="2422878" y="949725"/>
            <a:ext cx="2316366" cy="21183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309665-7A86-47FC-B87F-A1E5FA0025CE}"/>
              </a:ext>
            </a:extLst>
          </p:cNvPr>
          <p:cNvSpPr txBox="1"/>
          <p:nvPr/>
        </p:nvSpPr>
        <p:spPr>
          <a:xfrm>
            <a:off x="2780338" y="1666890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399E3C-D2BD-48CA-8E01-0EFAB2A0DE6F}"/>
              </a:ext>
            </a:extLst>
          </p:cNvPr>
          <p:cNvSpPr txBox="1"/>
          <p:nvPr/>
        </p:nvSpPr>
        <p:spPr>
          <a:xfrm>
            <a:off x="3872819" y="2176066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0336BF-B1A3-444B-9185-74702D8C2654}"/>
              </a:ext>
            </a:extLst>
          </p:cNvPr>
          <p:cNvSpPr txBox="1"/>
          <p:nvPr/>
        </p:nvSpPr>
        <p:spPr>
          <a:xfrm>
            <a:off x="3636571" y="3123142"/>
            <a:ext cx="694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EDD9B3-F9AA-407E-85A7-754BE0733405}"/>
              </a:ext>
            </a:extLst>
          </p:cNvPr>
          <p:cNvSpPr txBox="1"/>
          <p:nvPr/>
        </p:nvSpPr>
        <p:spPr>
          <a:xfrm>
            <a:off x="971514" y="2830754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AAE73F1-B0A1-40B5-8D89-8051BEDF43FA}"/>
              </a:ext>
            </a:extLst>
          </p:cNvPr>
          <p:cNvSpPr/>
          <p:nvPr/>
        </p:nvSpPr>
        <p:spPr>
          <a:xfrm rot="14532271">
            <a:off x="9542305" y="3356433"/>
            <a:ext cx="1063726" cy="1063726"/>
          </a:xfrm>
          <a:prstGeom prst="arc">
            <a:avLst>
              <a:gd name="adj1" fmla="val 17676096"/>
              <a:gd name="adj2" fmla="val 2037651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8671EEE-6F2A-4A0F-B1F8-078222D27402}"/>
              </a:ext>
            </a:extLst>
          </p:cNvPr>
          <p:cNvSpPr/>
          <p:nvPr/>
        </p:nvSpPr>
        <p:spPr>
          <a:xfrm>
            <a:off x="6679202" y="3373435"/>
            <a:ext cx="1063726" cy="1063726"/>
          </a:xfrm>
          <a:prstGeom prst="arc">
            <a:avLst>
              <a:gd name="adj1" fmla="val 17676096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8A14E2F-033B-4981-A00D-55E8C23F7D12}"/>
              </a:ext>
            </a:extLst>
          </p:cNvPr>
          <p:cNvSpPr/>
          <p:nvPr/>
        </p:nvSpPr>
        <p:spPr>
          <a:xfrm rot="6365087">
            <a:off x="7339090" y="1875634"/>
            <a:ext cx="1063726" cy="1063726"/>
          </a:xfrm>
          <a:prstGeom prst="arc">
            <a:avLst>
              <a:gd name="adj1" fmla="val 17676096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FC4D6B2-7D15-4550-BF7B-B5504F644E3C}"/>
              </a:ext>
            </a:extLst>
          </p:cNvPr>
          <p:cNvSpPr/>
          <p:nvPr/>
        </p:nvSpPr>
        <p:spPr>
          <a:xfrm rot="10883666" flipV="1">
            <a:off x="7266547" y="2525796"/>
            <a:ext cx="3114675" cy="1412522"/>
          </a:xfrm>
          <a:prstGeom prst="triangle">
            <a:avLst>
              <a:gd name="adj" fmla="val 80936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AD1BEE-18BE-4F26-8AAC-98DA5084A5AF}"/>
              </a:ext>
            </a:extLst>
          </p:cNvPr>
          <p:cNvCxnSpPr>
            <a:cxnSpLocks/>
          </p:cNvCxnSpPr>
          <p:nvPr/>
        </p:nvCxnSpPr>
        <p:spPr>
          <a:xfrm flipV="1">
            <a:off x="7971276" y="2327038"/>
            <a:ext cx="2621243" cy="4025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A76381-AF3C-40EA-8392-BC4AAD13E70A}"/>
              </a:ext>
            </a:extLst>
          </p:cNvPr>
          <p:cNvCxnSpPr>
            <a:cxnSpLocks/>
          </p:cNvCxnSpPr>
          <p:nvPr/>
        </p:nvCxnSpPr>
        <p:spPr>
          <a:xfrm flipV="1">
            <a:off x="7444392" y="2311616"/>
            <a:ext cx="3148127" cy="14359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037142-DC48-47B4-82F8-AF6E69AEA39C}"/>
              </a:ext>
            </a:extLst>
          </p:cNvPr>
          <p:cNvCxnSpPr>
            <a:cxnSpLocks/>
          </p:cNvCxnSpPr>
          <p:nvPr/>
        </p:nvCxnSpPr>
        <p:spPr>
          <a:xfrm flipV="1">
            <a:off x="9687649" y="2301706"/>
            <a:ext cx="884510" cy="1497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3DBDDE-D251-4A74-85DD-D208BB0923FA}"/>
              </a:ext>
            </a:extLst>
          </p:cNvPr>
          <p:cNvSpPr txBox="1"/>
          <p:nvPr/>
        </p:nvSpPr>
        <p:spPr>
          <a:xfrm>
            <a:off x="9794036" y="1666890"/>
            <a:ext cx="2218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1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/>
      <p:bldP spid="12" grpId="0"/>
      <p:bldP spid="13" grpId="0"/>
      <p:bldP spid="14" grpId="0"/>
      <p:bldP spid="17" grpId="0" animBg="1"/>
      <p:bldP spid="18" grpId="0" animBg="1"/>
      <p:bldP spid="19" grpId="0" animBg="1"/>
      <p:bldP spid="20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FF49662-A597-4A8A-B332-DBF4FE296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17" b="90000" l="10000" r="90000">
                        <a14:foregroundMark x1="31667" y1="39417" x2="31667" y2="39417"/>
                        <a14:foregroundMark x1="25000" y1="49167" x2="25000" y2="49167"/>
                        <a14:foregroundMark x1="29417" y1="61417" x2="29417" y2="61417"/>
                        <a14:foregroundMark x1="29417" y1="64417" x2="29417" y2="64417"/>
                        <a14:foregroundMark x1="51083" y1="73917" x2="51083" y2="73917"/>
                        <a14:foregroundMark x1="26833" y1="49750" x2="26833" y2="49750"/>
                        <a14:foregroundMark x1="34000" y1="38583" x2="34000" y2="38583"/>
                        <a14:foregroundMark x1="31000" y1="60833" x2="31000" y2="60833"/>
                        <a14:foregroundMark x1="43083" y1="45583" x2="43083" y2="45583"/>
                        <a14:foregroundMark x1="41417" y1="69167" x2="41417" y2="69167"/>
                        <a14:foregroundMark x1="61833" y1="68917" x2="61833" y2="68917"/>
                        <a14:foregroundMark x1="88167" y1="47750" x2="88167" y2="47750"/>
                        <a14:foregroundMark x1="87750" y1="44833" x2="87750" y2="44833"/>
                        <a14:foregroundMark x1="87750" y1="42500" x2="87750" y2="42500"/>
                        <a14:foregroundMark x1="88167" y1="53167" x2="88167" y2="53167"/>
                        <a14:foregroundMark x1="88500" y1="50000" x2="88500" y2="50000"/>
                        <a14:foregroundMark x1="64583" y1="14583" x2="64583" y2="1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91" y="4138941"/>
            <a:ext cx="2953557" cy="2953557"/>
          </a:xfrm>
          <a:prstGeom prst="rect">
            <a:avLst/>
          </a:prstGeom>
          <a:ln>
            <a:noFill/>
          </a:ln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11C127B2-31E5-4172-BB6D-4FFE11782BE5}"/>
              </a:ext>
            </a:extLst>
          </p:cNvPr>
          <p:cNvSpPr/>
          <p:nvPr/>
        </p:nvSpPr>
        <p:spPr>
          <a:xfrm rot="7435199">
            <a:off x="1625724" y="394008"/>
            <a:ext cx="1063726" cy="1063726"/>
          </a:xfrm>
          <a:prstGeom prst="arc">
            <a:avLst>
              <a:gd name="adj1" fmla="val 17676096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6F2CD9ED-C204-4BAB-8C9E-D1F93AED5607}"/>
              </a:ext>
            </a:extLst>
          </p:cNvPr>
          <p:cNvSpPr/>
          <p:nvPr/>
        </p:nvSpPr>
        <p:spPr>
          <a:xfrm>
            <a:off x="626910" y="2149953"/>
            <a:ext cx="1063726" cy="1063726"/>
          </a:xfrm>
          <a:prstGeom prst="arc">
            <a:avLst>
              <a:gd name="adj1" fmla="val 17676096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DEE1E393-3AC6-40A6-BA09-20C409247776}"/>
              </a:ext>
            </a:extLst>
          </p:cNvPr>
          <p:cNvSpPr/>
          <p:nvPr/>
        </p:nvSpPr>
        <p:spPr>
          <a:xfrm rot="14114836">
            <a:off x="2665281" y="2077493"/>
            <a:ext cx="1063726" cy="1063726"/>
          </a:xfrm>
          <a:prstGeom prst="arc">
            <a:avLst>
              <a:gd name="adj1" fmla="val 17676096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E1A22D4C-EC4A-4F91-8280-459595D13A4C}"/>
              </a:ext>
            </a:extLst>
          </p:cNvPr>
          <p:cNvSpPr/>
          <p:nvPr/>
        </p:nvSpPr>
        <p:spPr>
          <a:xfrm rot="3648605">
            <a:off x="4142633" y="441992"/>
            <a:ext cx="1063726" cy="1063726"/>
          </a:xfrm>
          <a:prstGeom prst="arc">
            <a:avLst>
              <a:gd name="adj1" fmla="val 17676096"/>
              <a:gd name="adj2" fmla="val 2037651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F94E70C-BC00-4609-BB49-98662CF5B19A}"/>
              </a:ext>
            </a:extLst>
          </p:cNvPr>
          <p:cNvSpPr/>
          <p:nvPr/>
        </p:nvSpPr>
        <p:spPr>
          <a:xfrm rot="10236368">
            <a:off x="6975976" y="329819"/>
            <a:ext cx="1063726" cy="1063726"/>
          </a:xfrm>
          <a:prstGeom prst="arc">
            <a:avLst>
              <a:gd name="adj1" fmla="val 17676096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D52749-ECB2-4B1F-AF78-A2D8FC4BCA2B}"/>
              </a:ext>
            </a:extLst>
          </p:cNvPr>
          <p:cNvSpPr/>
          <p:nvPr/>
        </p:nvSpPr>
        <p:spPr>
          <a:xfrm rot="17081421">
            <a:off x="6481251" y="1902687"/>
            <a:ext cx="1063726" cy="1063726"/>
          </a:xfrm>
          <a:prstGeom prst="arc">
            <a:avLst>
              <a:gd name="adj1" fmla="val 17676096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2C88724-71DA-4568-A5D4-62A484238CCF}"/>
              </a:ext>
            </a:extLst>
          </p:cNvPr>
          <p:cNvSpPr/>
          <p:nvPr/>
        </p:nvSpPr>
        <p:spPr>
          <a:xfrm rot="10800000">
            <a:off x="10897659" y="383179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BF830BA0-6144-4084-AB43-FA81BF3F019E}"/>
              </a:ext>
            </a:extLst>
          </p:cNvPr>
          <p:cNvSpPr/>
          <p:nvPr/>
        </p:nvSpPr>
        <p:spPr>
          <a:xfrm rot="10800000" flipH="1">
            <a:off x="8574679" y="405910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3126EAD1-8894-49B7-A831-335CD4DA83E9}"/>
              </a:ext>
            </a:extLst>
          </p:cNvPr>
          <p:cNvSpPr/>
          <p:nvPr/>
        </p:nvSpPr>
        <p:spPr>
          <a:xfrm rot="10800000" flipH="1" flipV="1">
            <a:off x="8574679" y="1543152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AB84DAC8-EC3D-40F4-A872-015607F96653}"/>
              </a:ext>
            </a:extLst>
          </p:cNvPr>
          <p:cNvSpPr/>
          <p:nvPr/>
        </p:nvSpPr>
        <p:spPr>
          <a:xfrm rot="5400000" flipH="1" flipV="1">
            <a:off x="10876902" y="1554535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A86FDF5C-5534-4A28-8E3D-4BB8380DB9C6}"/>
              </a:ext>
            </a:extLst>
          </p:cNvPr>
          <p:cNvSpPr/>
          <p:nvPr/>
        </p:nvSpPr>
        <p:spPr>
          <a:xfrm rot="10800000" flipH="1">
            <a:off x="9575190" y="2152156"/>
            <a:ext cx="795742" cy="795742"/>
          </a:xfrm>
          <a:prstGeom prst="arc">
            <a:avLst>
              <a:gd name="adj1" fmla="val 17067843"/>
              <a:gd name="adj2" fmla="val 2112916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CADB149A-13EB-4ACA-B297-F22B8DCDD2CA}"/>
              </a:ext>
            </a:extLst>
          </p:cNvPr>
          <p:cNvSpPr/>
          <p:nvPr/>
        </p:nvSpPr>
        <p:spPr>
          <a:xfrm rot="10800000">
            <a:off x="10811531" y="2279897"/>
            <a:ext cx="624627" cy="624627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06549B21-43F4-46A3-8841-F71B836C7BEF}"/>
              </a:ext>
            </a:extLst>
          </p:cNvPr>
          <p:cNvSpPr/>
          <p:nvPr/>
        </p:nvSpPr>
        <p:spPr>
          <a:xfrm rot="5400000" flipH="1" flipV="1">
            <a:off x="10717444" y="3986489"/>
            <a:ext cx="795742" cy="795742"/>
          </a:xfrm>
          <a:prstGeom prst="arc">
            <a:avLst>
              <a:gd name="adj1" fmla="val 19001449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8CD29EEC-FFB0-4EB8-BA02-9B16F6F31987}"/>
              </a:ext>
            </a:extLst>
          </p:cNvPr>
          <p:cNvSpPr/>
          <p:nvPr/>
        </p:nvSpPr>
        <p:spPr>
          <a:xfrm rot="10800000">
            <a:off x="6998497" y="2550856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C53C22E4-7A49-4AEE-942D-80CE27869E6C}"/>
              </a:ext>
            </a:extLst>
          </p:cNvPr>
          <p:cNvSpPr/>
          <p:nvPr/>
        </p:nvSpPr>
        <p:spPr>
          <a:xfrm rot="10800000" flipH="1">
            <a:off x="5260020" y="2512058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C4E156DA-F249-40FC-9FBE-CBF535BB8845}"/>
              </a:ext>
            </a:extLst>
          </p:cNvPr>
          <p:cNvSpPr/>
          <p:nvPr/>
        </p:nvSpPr>
        <p:spPr>
          <a:xfrm rot="10800000" flipH="1" flipV="1">
            <a:off x="5296666" y="4173213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6227ABC7-4B22-41D0-B9A9-ADB71F89AB5C}"/>
              </a:ext>
            </a:extLst>
          </p:cNvPr>
          <p:cNvSpPr/>
          <p:nvPr/>
        </p:nvSpPr>
        <p:spPr>
          <a:xfrm rot="5400000" flipH="1" flipV="1">
            <a:off x="7015919" y="4131796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E54B111F-01B0-4121-B899-95BD9D18F41E}"/>
              </a:ext>
            </a:extLst>
          </p:cNvPr>
          <p:cNvSpPr/>
          <p:nvPr/>
        </p:nvSpPr>
        <p:spPr>
          <a:xfrm rot="11481910" flipH="1" flipV="1">
            <a:off x="3229563" y="5661723"/>
            <a:ext cx="795742" cy="795742"/>
          </a:xfrm>
          <a:prstGeom prst="arc">
            <a:avLst>
              <a:gd name="adj1" fmla="val 1700258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5F15FEDF-6A43-4D0D-82C8-6C88B3578154}"/>
              </a:ext>
            </a:extLst>
          </p:cNvPr>
          <p:cNvSpPr/>
          <p:nvPr/>
        </p:nvSpPr>
        <p:spPr>
          <a:xfrm rot="10800000" flipH="1">
            <a:off x="1091761" y="3406677"/>
            <a:ext cx="795742" cy="795742"/>
          </a:xfrm>
          <a:prstGeom prst="arc">
            <a:avLst>
              <a:gd name="adj1" fmla="val 16081575"/>
              <a:gd name="adj2" fmla="val 1257526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A63557EE-96B6-4D0D-890C-8FEF82418524}"/>
              </a:ext>
            </a:extLst>
          </p:cNvPr>
          <p:cNvSpPr/>
          <p:nvPr/>
        </p:nvSpPr>
        <p:spPr>
          <a:xfrm rot="5400000" flipH="1" flipV="1">
            <a:off x="2814170" y="4429343"/>
            <a:ext cx="795742" cy="795742"/>
          </a:xfrm>
          <a:prstGeom prst="arc">
            <a:avLst>
              <a:gd name="adj1" fmla="val 16081575"/>
              <a:gd name="adj2" fmla="val 2110955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D04FD221-FEC2-4457-BE60-1B5886BCA725}"/>
              </a:ext>
            </a:extLst>
          </p:cNvPr>
          <p:cNvSpPr/>
          <p:nvPr/>
        </p:nvSpPr>
        <p:spPr>
          <a:xfrm rot="9510108">
            <a:off x="2463666" y="2853909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4D26116D-D136-45C2-9538-B1053FAD2FAD}"/>
              </a:ext>
            </a:extLst>
          </p:cNvPr>
          <p:cNvSpPr/>
          <p:nvPr/>
        </p:nvSpPr>
        <p:spPr>
          <a:xfrm rot="10800000" flipH="1" flipV="1">
            <a:off x="1028043" y="4466251"/>
            <a:ext cx="795742" cy="795742"/>
          </a:xfrm>
          <a:prstGeom prst="arc">
            <a:avLst>
              <a:gd name="adj1" fmla="val 16081575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BA833F42-2788-4E43-B567-8C36B92C9C68}"/>
              </a:ext>
            </a:extLst>
          </p:cNvPr>
          <p:cNvSpPr/>
          <p:nvPr/>
        </p:nvSpPr>
        <p:spPr>
          <a:xfrm rot="7768319" flipH="1" flipV="1">
            <a:off x="8949453" y="5288286"/>
            <a:ext cx="795742" cy="795742"/>
          </a:xfrm>
          <a:prstGeom prst="arc">
            <a:avLst>
              <a:gd name="adj1" fmla="val 16081575"/>
              <a:gd name="adj2" fmla="val 31253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0EF30BE-8441-4737-9EBC-7E2F36432745}"/>
              </a:ext>
            </a:extLst>
          </p:cNvPr>
          <p:cNvSpPr/>
          <p:nvPr/>
        </p:nvSpPr>
        <p:spPr>
          <a:xfrm>
            <a:off x="1066094" y="974371"/>
            <a:ext cx="2157589" cy="1707445"/>
          </a:xfrm>
          <a:prstGeom prst="triangl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CCBDD94-3250-4529-81CC-7D104BE034C5}"/>
              </a:ext>
            </a:extLst>
          </p:cNvPr>
          <p:cNvSpPr/>
          <p:nvPr/>
        </p:nvSpPr>
        <p:spPr>
          <a:xfrm flipV="1">
            <a:off x="4464932" y="928511"/>
            <a:ext cx="3114675" cy="1412522"/>
          </a:xfrm>
          <a:prstGeom prst="triangle">
            <a:avLst>
              <a:gd name="adj" fmla="val 80936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D02CE90-2413-4615-8986-3AE1B4E3A519}"/>
              </a:ext>
            </a:extLst>
          </p:cNvPr>
          <p:cNvSpPr/>
          <p:nvPr/>
        </p:nvSpPr>
        <p:spPr>
          <a:xfrm flipV="1">
            <a:off x="9858015" y="2592211"/>
            <a:ext cx="1257300" cy="1924756"/>
          </a:xfrm>
          <a:prstGeom prst="triangle">
            <a:avLst>
              <a:gd name="adj" fmla="val 10000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7C4722CF-3CF9-49A7-A064-59B79817012A}"/>
              </a:ext>
            </a:extLst>
          </p:cNvPr>
          <p:cNvSpPr/>
          <p:nvPr/>
        </p:nvSpPr>
        <p:spPr>
          <a:xfrm>
            <a:off x="5667374" y="2929467"/>
            <a:ext cx="1770145" cy="1660877"/>
          </a:xfrm>
          <a:prstGeom prst="trapezoid">
            <a:avLst>
              <a:gd name="adj" fmla="val 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3BAC184C-9AD6-4900-9C63-06480566E2D4}"/>
              </a:ext>
            </a:extLst>
          </p:cNvPr>
          <p:cNvSpPr/>
          <p:nvPr/>
        </p:nvSpPr>
        <p:spPr>
          <a:xfrm>
            <a:off x="8972550" y="781050"/>
            <a:ext cx="2312811" cy="1179689"/>
          </a:xfrm>
          <a:prstGeom prst="trapezoid">
            <a:avLst>
              <a:gd name="adj" fmla="val 0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27DDA-F03E-4401-AD19-5BEC51222E12}"/>
              </a:ext>
            </a:extLst>
          </p:cNvPr>
          <p:cNvSpPr/>
          <p:nvPr/>
        </p:nvSpPr>
        <p:spPr>
          <a:xfrm>
            <a:off x="1337645" y="3177973"/>
            <a:ext cx="1909233" cy="1660877"/>
          </a:xfrm>
          <a:custGeom>
            <a:avLst/>
            <a:gdLst>
              <a:gd name="connsiteX0" fmla="*/ 0 w 2343150"/>
              <a:gd name="connsiteY0" fmla="*/ 0 h 1447800"/>
              <a:gd name="connsiteX1" fmla="*/ 2343150 w 2343150"/>
              <a:gd name="connsiteY1" fmla="*/ 0 h 1447800"/>
              <a:gd name="connsiteX2" fmla="*/ 2343150 w 2343150"/>
              <a:gd name="connsiteY2" fmla="*/ 1447800 h 1447800"/>
              <a:gd name="connsiteX3" fmla="*/ 0 w 2343150"/>
              <a:gd name="connsiteY3" fmla="*/ 1447800 h 1447800"/>
              <a:gd name="connsiteX4" fmla="*/ 0 w 2343150"/>
              <a:gd name="connsiteY4" fmla="*/ 0 h 1447800"/>
              <a:gd name="connsiteX0" fmla="*/ 304800 w 2343150"/>
              <a:gd name="connsiteY0" fmla="*/ 171450 h 1447800"/>
              <a:gd name="connsiteX1" fmla="*/ 2343150 w 2343150"/>
              <a:gd name="connsiteY1" fmla="*/ 0 h 1447800"/>
              <a:gd name="connsiteX2" fmla="*/ 2343150 w 2343150"/>
              <a:gd name="connsiteY2" fmla="*/ 1447800 h 1447800"/>
              <a:gd name="connsiteX3" fmla="*/ 0 w 2343150"/>
              <a:gd name="connsiteY3" fmla="*/ 1447800 h 1447800"/>
              <a:gd name="connsiteX4" fmla="*/ 304800 w 2343150"/>
              <a:gd name="connsiteY4" fmla="*/ 171450 h 1447800"/>
              <a:gd name="connsiteX0" fmla="*/ 304800 w 2343150"/>
              <a:gd name="connsiteY0" fmla="*/ 762000 h 2038350"/>
              <a:gd name="connsiteX1" fmla="*/ 1962150 w 2343150"/>
              <a:gd name="connsiteY1" fmla="*/ 0 h 2038350"/>
              <a:gd name="connsiteX2" fmla="*/ 2343150 w 2343150"/>
              <a:gd name="connsiteY2" fmla="*/ 2038350 h 2038350"/>
              <a:gd name="connsiteX3" fmla="*/ 0 w 2343150"/>
              <a:gd name="connsiteY3" fmla="*/ 2038350 h 2038350"/>
              <a:gd name="connsiteX4" fmla="*/ 304800 w 2343150"/>
              <a:gd name="connsiteY4" fmla="*/ 76200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150" h="2038350">
                <a:moveTo>
                  <a:pt x="304800" y="762000"/>
                </a:moveTo>
                <a:lnTo>
                  <a:pt x="1962150" y="0"/>
                </a:lnTo>
                <a:lnTo>
                  <a:pt x="2343150" y="2038350"/>
                </a:lnTo>
                <a:lnTo>
                  <a:pt x="0" y="2038350"/>
                </a:lnTo>
                <a:lnTo>
                  <a:pt x="304800" y="762000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351BEF-70C0-4ECB-B150-9370CEECDD27}"/>
              </a:ext>
            </a:extLst>
          </p:cNvPr>
          <p:cNvGrpSpPr/>
          <p:nvPr/>
        </p:nvGrpSpPr>
        <p:grpSpPr>
          <a:xfrm>
            <a:off x="3492762" y="4266474"/>
            <a:ext cx="2859314" cy="1907419"/>
            <a:chOff x="1776588" y="4186767"/>
            <a:chExt cx="2859314" cy="190741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5B2FF6-74BC-4A67-806C-4EF499445FF3}"/>
                </a:ext>
              </a:extLst>
            </p:cNvPr>
            <p:cNvCxnSpPr/>
            <p:nvPr/>
          </p:nvCxnSpPr>
          <p:spPr>
            <a:xfrm>
              <a:off x="1776588" y="6081486"/>
              <a:ext cx="2859314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350023D-F95A-4406-A8DD-631ABC9B0E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5819" y="4186767"/>
              <a:ext cx="913618" cy="190741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4936B1D5-71B0-4DF8-98C0-D6B1BEC157A5}"/>
              </a:ext>
            </a:extLst>
          </p:cNvPr>
          <p:cNvSpPr/>
          <p:nvPr/>
        </p:nvSpPr>
        <p:spPr>
          <a:xfrm>
            <a:off x="1898068" y="-39696"/>
            <a:ext cx="8315388" cy="723803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normalizeH="0" baseline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চিত্রগুলোর</a:t>
            </a:r>
            <a:r>
              <a:rPr kumimoji="0" lang="en-US" sz="4400" i="0" u="none" strike="noStrike" kern="1200" normalizeH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কোণগুলো</a:t>
            </a:r>
            <a:r>
              <a:rPr kumimoji="0" lang="en-US" sz="4400" i="0" u="none" strike="noStrike" kern="1200" normalizeH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খুঁজে</a:t>
            </a:r>
            <a:r>
              <a:rPr kumimoji="0" lang="en-US" sz="4400" i="0" u="none" strike="noStrike" kern="1200" normalizeH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বের</a:t>
            </a:r>
            <a:r>
              <a:rPr kumimoji="0" lang="en-US" sz="4400" i="0" u="none" strike="noStrike" kern="1200" normalizeH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4400" i="0" u="none" strike="noStrike" kern="1200" normalizeH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4400" i="0" u="none" strike="noStrike" kern="1200" normalizeH="0" noProof="0" dirty="0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i="0" u="none" strike="noStrike" kern="1200" normalizeH="0" noProof="0" dirty="0" err="1">
                <a:ln w="0"/>
                <a:solidFill>
                  <a:schemeClr val="tx1"/>
                </a:solidFill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দিই</a:t>
            </a:r>
            <a:endParaRPr kumimoji="0" lang="en-US" sz="44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5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399C06-24A7-4C7E-8F85-BBF13DBC0B97}"/>
              </a:ext>
            </a:extLst>
          </p:cNvPr>
          <p:cNvSpPr/>
          <p:nvPr/>
        </p:nvSpPr>
        <p:spPr>
          <a:xfrm>
            <a:off x="2642618" y="1215784"/>
            <a:ext cx="9414057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“ </a:t>
            </a:r>
            <a:r>
              <a:rPr lang="en-US" sz="36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 ”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আকৃতিই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D81BC-C661-46C6-89A5-DD0DF9AC5E29}"/>
              </a:ext>
            </a:extLst>
          </p:cNvPr>
          <p:cNvSpPr/>
          <p:nvPr/>
        </p:nvSpPr>
        <p:spPr>
          <a:xfrm>
            <a:off x="4773478" y="233706"/>
            <a:ext cx="449915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endParaRPr lang="bn-BD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C92206-1E4A-432C-9795-94D61D6FA2CD}"/>
              </a:ext>
            </a:extLst>
          </p:cNvPr>
          <p:cNvCxnSpPr>
            <a:cxnSpLocks/>
          </p:cNvCxnSpPr>
          <p:nvPr/>
        </p:nvCxnSpPr>
        <p:spPr>
          <a:xfrm>
            <a:off x="3179907" y="3282289"/>
            <a:ext cx="0" cy="17353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C3D2E0-10BD-4D3B-9E93-0FBD5147903B}"/>
              </a:ext>
            </a:extLst>
          </p:cNvPr>
          <p:cNvCxnSpPr>
            <a:cxnSpLocks/>
          </p:cNvCxnSpPr>
          <p:nvPr/>
        </p:nvCxnSpPr>
        <p:spPr>
          <a:xfrm flipH="1">
            <a:off x="3164667" y="5002413"/>
            <a:ext cx="206465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54BA6B-F8F9-47BF-BCDB-31B1C033E02E}"/>
              </a:ext>
            </a:extLst>
          </p:cNvPr>
          <p:cNvCxnSpPr>
            <a:cxnSpLocks/>
          </p:cNvCxnSpPr>
          <p:nvPr/>
        </p:nvCxnSpPr>
        <p:spPr>
          <a:xfrm flipH="1">
            <a:off x="6168572" y="3921069"/>
            <a:ext cx="1067733" cy="1112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155371-B823-4318-9A6D-F5E880740E0F}"/>
              </a:ext>
            </a:extLst>
          </p:cNvPr>
          <p:cNvCxnSpPr>
            <a:cxnSpLocks/>
          </p:cNvCxnSpPr>
          <p:nvPr/>
        </p:nvCxnSpPr>
        <p:spPr>
          <a:xfrm flipH="1">
            <a:off x="6168572" y="5017911"/>
            <a:ext cx="20646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75406E-C854-41A4-91C4-8D3E141DED74}"/>
              </a:ext>
            </a:extLst>
          </p:cNvPr>
          <p:cNvCxnSpPr>
            <a:cxnSpLocks/>
          </p:cNvCxnSpPr>
          <p:nvPr/>
        </p:nvCxnSpPr>
        <p:spPr>
          <a:xfrm flipH="1">
            <a:off x="9469970" y="4145923"/>
            <a:ext cx="1259894" cy="7647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336836-323B-46D0-B1F9-F649660E3393}"/>
              </a:ext>
            </a:extLst>
          </p:cNvPr>
          <p:cNvCxnSpPr>
            <a:cxnSpLocks/>
          </p:cNvCxnSpPr>
          <p:nvPr/>
        </p:nvCxnSpPr>
        <p:spPr>
          <a:xfrm flipH="1">
            <a:off x="9485210" y="4903072"/>
            <a:ext cx="20646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3BAE512-8CC7-4A73-920D-1A69CF37683D}"/>
              </a:ext>
            </a:extLst>
          </p:cNvPr>
          <p:cNvSpPr txBox="1"/>
          <p:nvPr/>
        </p:nvSpPr>
        <p:spPr>
          <a:xfrm>
            <a:off x="3164668" y="5427687"/>
            <a:ext cx="2064656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90</a:t>
            </a:r>
            <a:r>
              <a:rPr lang="en-US" sz="40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1AC699-08B2-4B5A-BD03-09F66389F39D}"/>
              </a:ext>
            </a:extLst>
          </p:cNvPr>
          <p:cNvSpPr txBox="1"/>
          <p:nvPr/>
        </p:nvSpPr>
        <p:spPr>
          <a:xfrm>
            <a:off x="6317319" y="5427687"/>
            <a:ext cx="2064656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45</a:t>
            </a:r>
            <a:r>
              <a:rPr lang="en-US" sz="40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CB91F0-0BC4-4B61-A427-8AE2ACF33A52}"/>
              </a:ext>
            </a:extLst>
          </p:cNvPr>
          <p:cNvSpPr txBox="1"/>
          <p:nvPr/>
        </p:nvSpPr>
        <p:spPr>
          <a:xfrm>
            <a:off x="9469970" y="5427687"/>
            <a:ext cx="2064656" cy="740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30</a:t>
            </a:r>
            <a:r>
              <a:rPr lang="en-US" sz="40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0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1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5A1AD5-CAE0-4C52-9B8D-F49B66942BBB}"/>
              </a:ext>
            </a:extLst>
          </p:cNvPr>
          <p:cNvSpPr txBox="1"/>
          <p:nvPr/>
        </p:nvSpPr>
        <p:spPr>
          <a:xfrm>
            <a:off x="914401" y="120115"/>
            <a:ext cx="11277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রেখাদ্বয়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কতখানি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CC8D36-3401-4F7B-96CD-EFD7FB62C6A9}"/>
              </a:ext>
            </a:extLst>
          </p:cNvPr>
          <p:cNvGrpSpPr/>
          <p:nvPr/>
        </p:nvGrpSpPr>
        <p:grpSpPr>
          <a:xfrm>
            <a:off x="4991209" y="1350142"/>
            <a:ext cx="3774438" cy="2695574"/>
            <a:chOff x="4991209" y="1350142"/>
            <a:chExt cx="3774438" cy="2695574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EAA5888C-2491-47BC-883F-D2954FA38E39}"/>
                </a:ext>
              </a:extLst>
            </p:cNvPr>
            <p:cNvSpPr/>
            <p:nvPr/>
          </p:nvSpPr>
          <p:spPr>
            <a:xfrm rot="1936910">
              <a:off x="4991209" y="2598874"/>
              <a:ext cx="1436932" cy="1446842"/>
            </a:xfrm>
            <a:prstGeom prst="arc">
              <a:avLst>
                <a:gd name="adj1" fmla="val 16200000"/>
                <a:gd name="adj2" fmla="val 20172938"/>
              </a:avLst>
            </a:prstGeom>
            <a:ln w="57150"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075CA3-A2BD-498D-8BFF-D0536AC3B8FD}"/>
                </a:ext>
              </a:extLst>
            </p:cNvPr>
            <p:cNvCxnSpPr>
              <a:cxnSpLocks/>
            </p:cNvCxnSpPr>
            <p:nvPr/>
          </p:nvCxnSpPr>
          <p:spPr>
            <a:xfrm>
              <a:off x="5277682" y="3449417"/>
              <a:ext cx="34879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D452C4-43DB-44F8-A025-5171C24F1C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7682" y="1350142"/>
              <a:ext cx="2316366" cy="211832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8C31F7-FE34-49BD-9EA4-10EE2701EB64}"/>
              </a:ext>
            </a:extLst>
          </p:cNvPr>
          <p:cNvGrpSpPr/>
          <p:nvPr/>
        </p:nvGrpSpPr>
        <p:grpSpPr>
          <a:xfrm>
            <a:off x="9460718" y="2341642"/>
            <a:ext cx="2178831" cy="1835107"/>
            <a:chOff x="9460718" y="2341642"/>
            <a:chExt cx="2178831" cy="1835107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567369F4-AA87-414C-B563-20D72971C7A2}"/>
                </a:ext>
              </a:extLst>
            </p:cNvPr>
            <p:cNvSpPr/>
            <p:nvPr/>
          </p:nvSpPr>
          <p:spPr>
            <a:xfrm rot="1019969">
              <a:off x="9460718" y="2729907"/>
              <a:ext cx="1436932" cy="1446842"/>
            </a:xfrm>
            <a:prstGeom prst="arc">
              <a:avLst>
                <a:gd name="adj1" fmla="val 16257414"/>
                <a:gd name="adj2" fmla="val 20621988"/>
              </a:avLst>
            </a:prstGeom>
            <a:ln w="57150">
              <a:solidFill>
                <a:srgbClr val="0070C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E04C2C4-0E1A-4331-8595-208D4F1D0C02}"/>
                </a:ext>
              </a:extLst>
            </p:cNvPr>
            <p:cNvCxnSpPr>
              <a:cxnSpLocks/>
            </p:cNvCxnSpPr>
            <p:nvPr/>
          </p:nvCxnSpPr>
          <p:spPr>
            <a:xfrm>
              <a:off x="10179184" y="3453328"/>
              <a:ext cx="1460365" cy="221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DF19BF-4D84-4A01-993C-4225659F17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9184" y="2341642"/>
              <a:ext cx="383615" cy="112453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77CA4F-6189-4AA9-B1D1-D3F8CA1CABE0}"/>
              </a:ext>
            </a:extLst>
          </p:cNvPr>
          <p:cNvSpPr txBox="1"/>
          <p:nvPr/>
        </p:nvSpPr>
        <p:spPr>
          <a:xfrm>
            <a:off x="3098248" y="4763863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3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FD1796-075E-4E03-8CE5-C8F0CF637E2D}"/>
              </a:ext>
            </a:extLst>
          </p:cNvPr>
          <p:cNvSpPr txBox="1"/>
          <p:nvPr/>
        </p:nvSpPr>
        <p:spPr>
          <a:xfrm>
            <a:off x="3944641" y="37131"/>
            <a:ext cx="27780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F9FF2-6C99-4BA5-B965-0FC41B5EC946}"/>
              </a:ext>
            </a:extLst>
          </p:cNvPr>
          <p:cNvSpPr txBox="1"/>
          <p:nvPr/>
        </p:nvSpPr>
        <p:spPr>
          <a:xfrm>
            <a:off x="559392" y="663663"/>
            <a:ext cx="110732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চাঁদা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চাঁদায়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0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- 180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 0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- 180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AEFDE9-4079-4522-95B6-6C0271F96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119" y="2664394"/>
            <a:ext cx="4468431" cy="234038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C2F340-739D-435E-B504-504FEA87D233}"/>
              </a:ext>
            </a:extLst>
          </p:cNvPr>
          <p:cNvCxnSpPr>
            <a:cxnSpLocks/>
          </p:cNvCxnSpPr>
          <p:nvPr/>
        </p:nvCxnSpPr>
        <p:spPr>
          <a:xfrm flipV="1">
            <a:off x="4449953" y="2774672"/>
            <a:ext cx="2521088" cy="21198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E3A882-904D-4E9B-84C3-C3BB531B7A6A}"/>
              </a:ext>
            </a:extLst>
          </p:cNvPr>
          <p:cNvCxnSpPr>
            <a:cxnSpLocks/>
          </p:cNvCxnSpPr>
          <p:nvPr/>
        </p:nvCxnSpPr>
        <p:spPr>
          <a:xfrm flipV="1">
            <a:off x="4449953" y="2821781"/>
            <a:ext cx="2556418" cy="20727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B9AD68-B462-4B95-844C-BAC5EAEA2066}"/>
              </a:ext>
            </a:extLst>
          </p:cNvPr>
          <p:cNvGrpSpPr/>
          <p:nvPr/>
        </p:nvGrpSpPr>
        <p:grpSpPr>
          <a:xfrm>
            <a:off x="6294664" y="2664393"/>
            <a:ext cx="684476" cy="718342"/>
            <a:chOff x="5704114" y="2664393"/>
            <a:chExt cx="684476" cy="71834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3D0D17-9D51-4134-9061-0ECA37D65B6D}"/>
                </a:ext>
              </a:extLst>
            </p:cNvPr>
            <p:cNvCxnSpPr/>
            <p:nvPr/>
          </p:nvCxnSpPr>
          <p:spPr>
            <a:xfrm>
              <a:off x="5704114" y="2664393"/>
              <a:ext cx="369093" cy="36909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6045076-F49F-4FD4-9E6C-68A8005FD6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00601" y="3058886"/>
              <a:ext cx="287989" cy="3238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CB609F6-04BB-4BB4-B0CE-70C434564DE8}"/>
              </a:ext>
            </a:extLst>
          </p:cNvPr>
          <p:cNvSpPr txBox="1"/>
          <p:nvPr/>
        </p:nvSpPr>
        <p:spPr>
          <a:xfrm>
            <a:off x="8496011" y="2859855"/>
            <a:ext cx="2433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4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( 1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FA80DD-AEA0-4D85-9ADD-724240835DDD}"/>
              </a:ext>
            </a:extLst>
          </p:cNvPr>
          <p:cNvSpPr txBox="1"/>
          <p:nvPr/>
        </p:nvSpPr>
        <p:spPr>
          <a:xfrm>
            <a:off x="7793095" y="4121556"/>
            <a:ext cx="38395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4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× 90=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= 90</a:t>
            </a:r>
            <a:r>
              <a:rPr lang="en-US" sz="44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0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5085ED-D444-4B45-8CC6-E107CBD8175E}"/>
              </a:ext>
            </a:extLst>
          </p:cNvPr>
          <p:cNvSpPr txBox="1"/>
          <p:nvPr/>
        </p:nvSpPr>
        <p:spPr>
          <a:xfrm>
            <a:off x="8000711" y="5675645"/>
            <a:ext cx="31614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4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( 1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3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30031-7CDA-4731-9EA0-AE4E97E323F0}"/>
              </a:ext>
            </a:extLst>
          </p:cNvPr>
          <p:cNvSpPr txBox="1"/>
          <p:nvPr/>
        </p:nvSpPr>
        <p:spPr>
          <a:xfrm>
            <a:off x="938979" y="0"/>
            <a:ext cx="1045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90</a:t>
            </a:r>
            <a:r>
              <a:rPr lang="en-US" sz="36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বৈশিষ্ট্যসূচক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57B6E7-E68F-4BC0-B773-DFC0AE2F3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931" y="1105505"/>
            <a:ext cx="4068343" cy="21308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24D7FD5-6282-4A3F-9393-CDD1AF74F858}"/>
              </a:ext>
            </a:extLst>
          </p:cNvPr>
          <p:cNvGrpSpPr/>
          <p:nvPr/>
        </p:nvGrpSpPr>
        <p:grpSpPr>
          <a:xfrm>
            <a:off x="4384006" y="916267"/>
            <a:ext cx="2699375" cy="2729859"/>
            <a:chOff x="1885504" y="746975"/>
            <a:chExt cx="2699375" cy="272985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0C988E-F666-4437-A389-B492321CD50C}"/>
                </a:ext>
              </a:extLst>
            </p:cNvPr>
            <p:cNvCxnSpPr>
              <a:cxnSpLocks/>
            </p:cNvCxnSpPr>
            <p:nvPr/>
          </p:nvCxnSpPr>
          <p:spPr>
            <a:xfrm>
              <a:off x="2380221" y="746975"/>
              <a:ext cx="0" cy="22351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7F779B-9BD6-416C-908C-1B05F24827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535B108-DA67-44A7-A11F-F28BCFC8E5D3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A6DA987-46F6-499F-9430-BCE26FAB1A8C}"/>
              </a:ext>
            </a:extLst>
          </p:cNvPr>
          <p:cNvSpPr txBox="1"/>
          <p:nvPr/>
        </p:nvSpPr>
        <p:spPr>
          <a:xfrm>
            <a:off x="9602227" y="2170923"/>
            <a:ext cx="2818955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90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সমকোণ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9753849-460A-42D6-815C-8535E08CE2F8}"/>
              </a:ext>
            </a:extLst>
          </p:cNvPr>
          <p:cNvSpPr/>
          <p:nvPr/>
        </p:nvSpPr>
        <p:spPr>
          <a:xfrm>
            <a:off x="7054982" y="2146015"/>
            <a:ext cx="2818955" cy="273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FC3EFB1-2F14-4D55-A7BD-EA2D2A886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931" y="3941725"/>
            <a:ext cx="4068343" cy="21308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34329C6-56EB-49F2-B1A5-FE0367C5FEAE}"/>
              </a:ext>
            </a:extLst>
          </p:cNvPr>
          <p:cNvGrpSpPr/>
          <p:nvPr/>
        </p:nvGrpSpPr>
        <p:grpSpPr>
          <a:xfrm>
            <a:off x="4384006" y="4406900"/>
            <a:ext cx="2699375" cy="2075446"/>
            <a:chOff x="1885504" y="1401388"/>
            <a:chExt cx="2699375" cy="207544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E8EFA0-0919-48CA-AA28-8C9511873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1" y="1401388"/>
              <a:ext cx="1534777" cy="1580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A4D9FC-B8BE-41D6-B848-EE4FB4C4D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2488E458-BF68-4773-BE77-476AD980B515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8721851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74B36C5-EFA5-4BB9-8459-CD0601C10E2A}"/>
              </a:ext>
            </a:extLst>
          </p:cNvPr>
          <p:cNvGrpSpPr/>
          <p:nvPr/>
        </p:nvGrpSpPr>
        <p:grpSpPr>
          <a:xfrm>
            <a:off x="7004565" y="4383230"/>
            <a:ext cx="2869372" cy="1062840"/>
            <a:chOff x="7004565" y="4192730"/>
            <a:chExt cx="2869372" cy="1062840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912C5767-A6FC-42E2-886F-19030BC67BA0}"/>
                </a:ext>
              </a:extLst>
            </p:cNvPr>
            <p:cNvSpPr/>
            <p:nvPr/>
          </p:nvSpPr>
          <p:spPr>
            <a:xfrm>
              <a:off x="7054982" y="4982235"/>
              <a:ext cx="2818955" cy="273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9DDD0AC-631E-4E88-92EF-5D418390CFDC}"/>
                    </a:ext>
                  </a:extLst>
                </p:cNvPr>
                <p:cNvSpPr txBox="1"/>
                <p:nvPr/>
              </p:nvSpPr>
              <p:spPr>
                <a:xfrm>
                  <a:off x="8367461" y="4192730"/>
                  <a:ext cx="465192" cy="80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9DDD0AC-631E-4E88-92EF-5D418390CF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7461" y="4192730"/>
                  <a:ext cx="465192" cy="8085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FD376D-C971-4C78-ABF6-85E635D0A972}"/>
                </a:ext>
              </a:extLst>
            </p:cNvPr>
            <p:cNvSpPr txBox="1"/>
            <p:nvPr/>
          </p:nvSpPr>
          <p:spPr>
            <a:xfrm>
              <a:off x="7004565" y="4292321"/>
              <a:ext cx="2818955" cy="610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90</a:t>
              </a:r>
              <a:r>
                <a:rPr lang="en-US" sz="3200" baseline="30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0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4C9ABA4-93CC-49EE-8993-2EC77ABDDAF3}"/>
              </a:ext>
            </a:extLst>
          </p:cNvPr>
          <p:cNvSpPr txBox="1"/>
          <p:nvPr/>
        </p:nvSpPr>
        <p:spPr>
          <a:xfrm>
            <a:off x="10297424" y="5285598"/>
            <a:ext cx="1095058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45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baseline="30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49FED8-75C4-470C-BBEC-E10B36FE58C8}"/>
              </a:ext>
            </a:extLst>
          </p:cNvPr>
          <p:cNvGrpSpPr/>
          <p:nvPr/>
        </p:nvGrpSpPr>
        <p:grpSpPr>
          <a:xfrm>
            <a:off x="4384006" y="901447"/>
            <a:ext cx="2699375" cy="2729859"/>
            <a:chOff x="1885504" y="746975"/>
            <a:chExt cx="2699375" cy="272985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4BB2BB-6080-4C0B-8295-91C285DC2802}"/>
                </a:ext>
              </a:extLst>
            </p:cNvPr>
            <p:cNvCxnSpPr>
              <a:cxnSpLocks/>
            </p:cNvCxnSpPr>
            <p:nvPr/>
          </p:nvCxnSpPr>
          <p:spPr>
            <a:xfrm>
              <a:off x="2380221" y="746975"/>
              <a:ext cx="0" cy="22351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6CF042-5624-41EE-BEFD-74EC6B7F47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FE898BF4-E744-4E9D-8270-07F556C27AE5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31154B-A80B-45CF-90DC-6C80D8036786}"/>
              </a:ext>
            </a:extLst>
          </p:cNvPr>
          <p:cNvGrpSpPr/>
          <p:nvPr/>
        </p:nvGrpSpPr>
        <p:grpSpPr>
          <a:xfrm>
            <a:off x="4384006" y="4405903"/>
            <a:ext cx="2699375" cy="2075446"/>
            <a:chOff x="1885504" y="1401388"/>
            <a:chExt cx="2699375" cy="207544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7C5094A-1650-4DF3-AE05-28B032F7F2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1" y="1401388"/>
              <a:ext cx="1534777" cy="1580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F66DB16-3364-4BBC-BB60-4AA1BABA85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9FDA37B9-235B-4584-9DFC-412D38A41EB2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8721851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89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41563 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40782 0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35" grpId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30031-7CDA-4731-9EA0-AE4E97E323F0}"/>
              </a:ext>
            </a:extLst>
          </p:cNvPr>
          <p:cNvSpPr txBox="1"/>
          <p:nvPr/>
        </p:nvSpPr>
        <p:spPr>
          <a:xfrm>
            <a:off x="938979" y="0"/>
            <a:ext cx="1045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90</a:t>
            </a:r>
            <a:r>
              <a:rPr lang="en-US" sz="36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বৈশিষ্ট্যসূচক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FC3EFB1-2F14-4D55-A7BD-EA2D2A886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931" y="1298163"/>
            <a:ext cx="4068343" cy="213083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34329C6-56EB-49F2-B1A5-FE0367C5FEAE}"/>
              </a:ext>
            </a:extLst>
          </p:cNvPr>
          <p:cNvGrpSpPr/>
          <p:nvPr/>
        </p:nvGrpSpPr>
        <p:grpSpPr>
          <a:xfrm>
            <a:off x="4355607" y="1454476"/>
            <a:ext cx="2699375" cy="2389771"/>
            <a:chOff x="1885504" y="1087063"/>
            <a:chExt cx="2699375" cy="238977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E8EFA0-0919-48CA-AA28-8C9511873A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3" y="1087063"/>
              <a:ext cx="1084556" cy="18950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9A4D9FC-B8BE-41D6-B848-EE4FB4C4DA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2488E458-BF68-4773-BE77-476AD980B515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7933183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4C9ABA4-93CC-49EE-8993-2EC77ABDDAF3}"/>
              </a:ext>
            </a:extLst>
          </p:cNvPr>
          <p:cNvSpPr txBox="1"/>
          <p:nvPr/>
        </p:nvSpPr>
        <p:spPr>
          <a:xfrm>
            <a:off x="10297424" y="2642036"/>
            <a:ext cx="1095058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60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baseline="30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FF8599D-A0EF-4072-A158-54CCA12D3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931" y="4287945"/>
            <a:ext cx="4068343" cy="2130837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F471127-BDA3-45AA-8206-46593068FDF8}"/>
              </a:ext>
            </a:extLst>
          </p:cNvPr>
          <p:cNvGrpSpPr/>
          <p:nvPr/>
        </p:nvGrpSpPr>
        <p:grpSpPr>
          <a:xfrm>
            <a:off x="4384006" y="5162918"/>
            <a:ext cx="2699375" cy="1665648"/>
            <a:chOff x="1885504" y="1811186"/>
            <a:chExt cx="2699375" cy="166564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F7F7BB-85EA-47DE-9414-8A23C965DF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4" y="1811186"/>
              <a:ext cx="2007849" cy="11709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6BFCE7D-B8F6-4248-82CD-D989BC3AF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2A94A81E-4D86-4698-93C0-AFA384DA4210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9720199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11D29BD-FC34-4DD9-972B-5EBAE7719023}"/>
              </a:ext>
            </a:extLst>
          </p:cNvPr>
          <p:cNvSpPr txBox="1"/>
          <p:nvPr/>
        </p:nvSpPr>
        <p:spPr>
          <a:xfrm>
            <a:off x="10297424" y="5784218"/>
            <a:ext cx="1095058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30</a:t>
            </a:r>
            <a:r>
              <a: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baseline="300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5A11A8-139B-4E10-AA23-106287832D9F}"/>
              </a:ext>
            </a:extLst>
          </p:cNvPr>
          <p:cNvGrpSpPr/>
          <p:nvPr/>
        </p:nvGrpSpPr>
        <p:grpSpPr>
          <a:xfrm>
            <a:off x="7004565" y="1804556"/>
            <a:ext cx="2869372" cy="997952"/>
            <a:chOff x="7004565" y="1804556"/>
            <a:chExt cx="2869372" cy="997952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912C5767-A6FC-42E2-886F-19030BC67BA0}"/>
                </a:ext>
              </a:extLst>
            </p:cNvPr>
            <p:cNvSpPr/>
            <p:nvPr/>
          </p:nvSpPr>
          <p:spPr>
            <a:xfrm>
              <a:off x="7054982" y="2529173"/>
              <a:ext cx="2818955" cy="273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FFD376D-C971-4C78-ABF6-85E635D0A972}"/>
                </a:ext>
              </a:extLst>
            </p:cNvPr>
            <p:cNvSpPr txBox="1"/>
            <p:nvPr/>
          </p:nvSpPr>
          <p:spPr>
            <a:xfrm>
              <a:off x="7004565" y="1885037"/>
              <a:ext cx="2818955" cy="610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90</a:t>
              </a:r>
              <a:r>
                <a:rPr lang="en-US" sz="3200" baseline="30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0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F32B3F5-EFB7-4930-AFB9-AD83C5DAE86B}"/>
                    </a:ext>
                  </a:extLst>
                </p:cNvPr>
                <p:cNvSpPr txBox="1"/>
                <p:nvPr/>
              </p:nvSpPr>
              <p:spPr>
                <a:xfrm>
                  <a:off x="8414042" y="1804556"/>
                  <a:ext cx="505579" cy="798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২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F32B3F5-EFB7-4930-AFB9-AD83C5DAE8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042" y="1804556"/>
                  <a:ext cx="505579" cy="7989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426697F-61B8-42D8-8FB5-8FECF2763050}"/>
              </a:ext>
            </a:extLst>
          </p:cNvPr>
          <p:cNvGrpSpPr/>
          <p:nvPr/>
        </p:nvGrpSpPr>
        <p:grpSpPr>
          <a:xfrm>
            <a:off x="7054982" y="4763449"/>
            <a:ext cx="2847354" cy="1028841"/>
            <a:chOff x="7054982" y="4763449"/>
            <a:chExt cx="2847354" cy="1028841"/>
          </a:xfrm>
        </p:grpSpPr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578AA8A3-81ED-4AFF-ACD3-9DC61CC5CAC3}"/>
                </a:ext>
              </a:extLst>
            </p:cNvPr>
            <p:cNvSpPr/>
            <p:nvPr/>
          </p:nvSpPr>
          <p:spPr>
            <a:xfrm>
              <a:off x="7054982" y="5518955"/>
              <a:ext cx="2818955" cy="2733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A5A9FA-891F-4F97-9B23-1C0B9B0E68CB}"/>
                </a:ext>
              </a:extLst>
            </p:cNvPr>
            <p:cNvSpPr txBox="1"/>
            <p:nvPr/>
          </p:nvSpPr>
          <p:spPr>
            <a:xfrm>
              <a:off x="7083381" y="4868605"/>
              <a:ext cx="2818955" cy="610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90</a:t>
              </a:r>
              <a:r>
                <a:rPr lang="en-US" sz="3200" baseline="300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0</a:t>
              </a:r>
              <a:r>
                <a:rPr lang="en-US" sz="3200" dirty="0"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2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078865A-8C8B-446E-8717-D869A2936B85}"/>
                    </a:ext>
                  </a:extLst>
                </p:cNvPr>
                <p:cNvSpPr txBox="1"/>
                <p:nvPr/>
              </p:nvSpPr>
              <p:spPr>
                <a:xfrm>
                  <a:off x="8464459" y="4763449"/>
                  <a:ext cx="486030" cy="7989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৩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D078865A-8C8B-446E-8717-D869A2936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459" y="4763449"/>
                  <a:ext cx="486030" cy="7989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375940-672E-4E83-BE85-365A1B7139BA}"/>
              </a:ext>
            </a:extLst>
          </p:cNvPr>
          <p:cNvGrpSpPr/>
          <p:nvPr/>
        </p:nvGrpSpPr>
        <p:grpSpPr>
          <a:xfrm>
            <a:off x="4361565" y="1468701"/>
            <a:ext cx="2699375" cy="2389771"/>
            <a:chOff x="1885504" y="1087063"/>
            <a:chExt cx="2699375" cy="2389771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F3B25B1-C074-44B9-9C2D-D8D04F1671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3" y="1087063"/>
              <a:ext cx="1084556" cy="18950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878B9A4-0C66-40AA-8D03-53D2C98910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B7D296CB-6B67-4889-8164-D775318E374B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7933183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6436F6F-9E5F-461D-B493-98E741755E0B}"/>
              </a:ext>
            </a:extLst>
          </p:cNvPr>
          <p:cNvGrpSpPr/>
          <p:nvPr/>
        </p:nvGrpSpPr>
        <p:grpSpPr>
          <a:xfrm>
            <a:off x="4386774" y="5176844"/>
            <a:ext cx="2699375" cy="1665648"/>
            <a:chOff x="1885504" y="1811186"/>
            <a:chExt cx="2699375" cy="1665648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78195C3-6BD7-4004-A0EC-7343A71FBA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4" y="1811186"/>
              <a:ext cx="2007849" cy="11709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633D17F-BD14-407F-8F11-F804BE7BCB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Arc 76">
              <a:extLst>
                <a:ext uri="{FF2B5EF4-FFF2-40B4-BE49-F238E27FC236}">
                  <a16:creationId xmlns:a16="http://schemas.microsoft.com/office/drawing/2014/main" id="{862296C8-CEF0-4FE5-88B6-C34947B22607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9720199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992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40781 -2.5925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0782 -4.07407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BDE021-F2CC-4DD3-B6D4-70D8CF27D870}"/>
              </a:ext>
            </a:extLst>
          </p:cNvPr>
          <p:cNvGrpSpPr/>
          <p:nvPr/>
        </p:nvGrpSpPr>
        <p:grpSpPr>
          <a:xfrm rot="1973828">
            <a:off x="3879642" y="1105107"/>
            <a:ext cx="2699375" cy="2729859"/>
            <a:chOff x="1885504" y="746975"/>
            <a:chExt cx="2699375" cy="272985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AA08062-3277-4CF8-81AC-990E3D6855EF}"/>
                </a:ext>
              </a:extLst>
            </p:cNvPr>
            <p:cNvCxnSpPr>
              <a:cxnSpLocks/>
            </p:cNvCxnSpPr>
            <p:nvPr/>
          </p:nvCxnSpPr>
          <p:spPr>
            <a:xfrm>
              <a:off x="2380221" y="746975"/>
              <a:ext cx="0" cy="22351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F8C145-7367-416E-8681-6DA2F0D34A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8A6EA81-27CD-4A78-9D40-3DDD86DD9773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C7DE8A-9549-4E88-B535-486012C087F8}"/>
              </a:ext>
            </a:extLst>
          </p:cNvPr>
          <p:cNvGrpSpPr/>
          <p:nvPr/>
        </p:nvGrpSpPr>
        <p:grpSpPr>
          <a:xfrm>
            <a:off x="8745735" y="1384025"/>
            <a:ext cx="2699375" cy="2075446"/>
            <a:chOff x="1885504" y="1401388"/>
            <a:chExt cx="2699375" cy="207544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79E962-6944-4EDB-A529-5540AF8EB0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1" y="1401388"/>
              <a:ext cx="1534777" cy="1580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7B6F71-827C-433E-A194-3C8CAC5AA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372FB84-03D4-4355-BE01-DD987C55C40A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8721851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AF9CB-9078-48B3-8F2E-169387A9F5CF}"/>
              </a:ext>
            </a:extLst>
          </p:cNvPr>
          <p:cNvGrpSpPr/>
          <p:nvPr/>
        </p:nvGrpSpPr>
        <p:grpSpPr>
          <a:xfrm>
            <a:off x="211126" y="979503"/>
            <a:ext cx="2699375" cy="2389771"/>
            <a:chOff x="1885504" y="1087063"/>
            <a:chExt cx="2699375" cy="238977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C91CE30-1C62-4C7F-B4D2-E3CC67D67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3" y="1087063"/>
              <a:ext cx="1084556" cy="18950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BB2B3F0-8AEF-4D2D-AC56-B7F440792B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6C8DB064-CC25-4D5D-ABE9-E44BECCC07F0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7933183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165-76F4-4B8B-AC42-E83CFB4EFBA6}"/>
              </a:ext>
            </a:extLst>
          </p:cNvPr>
          <p:cNvGrpSpPr/>
          <p:nvPr/>
        </p:nvGrpSpPr>
        <p:grpSpPr>
          <a:xfrm rot="19357910">
            <a:off x="6167462" y="1812193"/>
            <a:ext cx="2699375" cy="1665648"/>
            <a:chOff x="1885504" y="1811186"/>
            <a:chExt cx="2699375" cy="166564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AAE925-EA51-42D4-AEF3-F4CBCC70FF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4" y="1811186"/>
              <a:ext cx="2007849" cy="11709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470EB4-E2BF-459D-B3F4-BA4E9BEF1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7B77F776-3CE4-4567-967A-BE34049CB7A5}"/>
                </a:ext>
              </a:extLst>
            </p:cNvPr>
            <p:cNvSpPr/>
            <p:nvPr/>
          </p:nvSpPr>
          <p:spPr>
            <a:xfrm>
              <a:off x="1885504" y="2487400"/>
              <a:ext cx="989434" cy="989434"/>
            </a:xfrm>
            <a:prstGeom prst="arc">
              <a:avLst>
                <a:gd name="adj1" fmla="val 19720199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949E1B7-3DA2-4856-AF6C-7F71078D7B84}"/>
              </a:ext>
            </a:extLst>
          </p:cNvPr>
          <p:cNvSpPr txBox="1"/>
          <p:nvPr/>
        </p:nvSpPr>
        <p:spPr>
          <a:xfrm>
            <a:off x="2351273" y="75904"/>
            <a:ext cx="7154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en-US" sz="36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45</a:t>
            </a:r>
            <a:r>
              <a:rPr lang="en-US" sz="36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60</a:t>
            </a:r>
            <a:r>
              <a:rPr lang="en-US" sz="36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90</a:t>
            </a:r>
            <a:r>
              <a:rPr lang="en-US" sz="3600" baseline="300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9035A030-B39D-4AF6-A3CA-2159BAFCA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77545"/>
              </p:ext>
            </p:extLst>
          </p:nvPr>
        </p:nvGraphicFramePr>
        <p:xfrm>
          <a:off x="579508" y="5721386"/>
          <a:ext cx="1103298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246">
                  <a:extLst>
                    <a:ext uri="{9D8B030D-6E8A-4147-A177-3AD203B41FA5}">
                      <a16:colId xmlns:a16="http://schemas.microsoft.com/office/drawing/2014/main" val="3138630642"/>
                    </a:ext>
                  </a:extLst>
                </a:gridCol>
                <a:gridCol w="2758246">
                  <a:extLst>
                    <a:ext uri="{9D8B030D-6E8A-4147-A177-3AD203B41FA5}">
                      <a16:colId xmlns:a16="http://schemas.microsoft.com/office/drawing/2014/main" val="3209893880"/>
                    </a:ext>
                  </a:extLst>
                </a:gridCol>
                <a:gridCol w="2758246">
                  <a:extLst>
                    <a:ext uri="{9D8B030D-6E8A-4147-A177-3AD203B41FA5}">
                      <a16:colId xmlns:a16="http://schemas.microsoft.com/office/drawing/2014/main" val="2502748597"/>
                    </a:ext>
                  </a:extLst>
                </a:gridCol>
                <a:gridCol w="2758246">
                  <a:extLst>
                    <a:ext uri="{9D8B030D-6E8A-4147-A177-3AD203B41FA5}">
                      <a16:colId xmlns:a16="http://schemas.microsoft.com/office/drawing/2014/main" val="3626231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  <a:r>
                        <a:rPr lang="en-US" sz="4800" baseline="30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0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45</a:t>
                      </a:r>
                      <a:r>
                        <a:rPr lang="en-US" sz="4800" baseline="30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0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</a:t>
                      </a:r>
                      <a:r>
                        <a:rPr lang="en-US" sz="4800" baseline="30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0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</a:t>
                      </a:r>
                      <a:r>
                        <a:rPr lang="en-US" sz="4800" baseline="30000" dirty="0">
                          <a:effectLst/>
                          <a:latin typeface="NikoshBAN" panose="02000000000000000000" pitchFamily="2" charset="0"/>
                          <a:ea typeface="Calibri" panose="020F0502020204030204" pitchFamily="34" charset="0"/>
                          <a:cs typeface="NikoshBAN" panose="02000000000000000000" pitchFamily="2" charset="0"/>
                        </a:rPr>
                        <a:t>0</a:t>
                      </a:r>
                      <a:r>
                        <a:rPr lang="en-US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121623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2F3CAD-3C80-47E2-8CDE-61C5E8E7982A}"/>
              </a:ext>
            </a:extLst>
          </p:cNvPr>
          <p:cNvCxnSpPr/>
          <p:nvPr/>
        </p:nvCxnSpPr>
        <p:spPr>
          <a:xfrm>
            <a:off x="1674254" y="2857889"/>
            <a:ext cx="5615188" cy="27444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B03B83-B18A-4D7D-8DF8-2E7EDB4CB198}"/>
              </a:ext>
            </a:extLst>
          </p:cNvPr>
          <p:cNvCxnSpPr>
            <a:cxnSpLocks/>
          </p:cNvCxnSpPr>
          <p:nvPr/>
        </p:nvCxnSpPr>
        <p:spPr>
          <a:xfrm>
            <a:off x="4488198" y="2872556"/>
            <a:ext cx="5690332" cy="27420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45D2F5-C929-4C64-8E92-8DCA50F1E2FD}"/>
              </a:ext>
            </a:extLst>
          </p:cNvPr>
          <p:cNvCxnSpPr>
            <a:cxnSpLocks/>
          </p:cNvCxnSpPr>
          <p:nvPr/>
        </p:nvCxnSpPr>
        <p:spPr>
          <a:xfrm flipH="1">
            <a:off x="1878835" y="3067162"/>
            <a:ext cx="5797927" cy="26229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286704-7FBE-498D-B8C0-F297EE03B602}"/>
              </a:ext>
            </a:extLst>
          </p:cNvPr>
          <p:cNvCxnSpPr>
            <a:cxnSpLocks/>
          </p:cNvCxnSpPr>
          <p:nvPr/>
        </p:nvCxnSpPr>
        <p:spPr>
          <a:xfrm flipH="1">
            <a:off x="4554996" y="3053255"/>
            <a:ext cx="5623534" cy="26368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B9E8CEB-4C74-4133-A24F-A0F49BDFA06E}"/>
              </a:ext>
            </a:extLst>
          </p:cNvPr>
          <p:cNvSpPr txBox="1"/>
          <p:nvPr/>
        </p:nvSpPr>
        <p:spPr>
          <a:xfrm>
            <a:off x="1106214" y="2043420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77E072-0AEE-4310-88A5-D7B9163FD38A}"/>
              </a:ext>
            </a:extLst>
          </p:cNvPr>
          <p:cNvSpPr txBox="1"/>
          <p:nvPr/>
        </p:nvSpPr>
        <p:spPr>
          <a:xfrm>
            <a:off x="4475017" y="2310405"/>
            <a:ext cx="72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0FF612-8FA6-4452-9D4E-2FD050320A23}"/>
              </a:ext>
            </a:extLst>
          </p:cNvPr>
          <p:cNvSpPr txBox="1"/>
          <p:nvPr/>
        </p:nvSpPr>
        <p:spPr>
          <a:xfrm>
            <a:off x="7407617" y="1967198"/>
            <a:ext cx="705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C0A3B9-673D-41A7-8AB5-6D4560FE7923}"/>
              </a:ext>
            </a:extLst>
          </p:cNvPr>
          <p:cNvSpPr txBox="1"/>
          <p:nvPr/>
        </p:nvSpPr>
        <p:spPr>
          <a:xfrm>
            <a:off x="9699102" y="2272492"/>
            <a:ext cx="707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4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B8BC4-81FF-4D33-B21D-A4A31245C01D}"/>
              </a:ext>
            </a:extLst>
          </p:cNvPr>
          <p:cNvSpPr txBox="1"/>
          <p:nvPr/>
        </p:nvSpPr>
        <p:spPr>
          <a:xfrm>
            <a:off x="2351273" y="75904"/>
            <a:ext cx="6963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5855D8-D979-4E80-B795-10D8ACD8D6DB}"/>
              </a:ext>
            </a:extLst>
          </p:cNvPr>
          <p:cNvCxnSpPr>
            <a:cxnSpLocks/>
          </p:cNvCxnSpPr>
          <p:nvPr/>
        </p:nvCxnSpPr>
        <p:spPr>
          <a:xfrm flipH="1">
            <a:off x="8452452" y="619125"/>
            <a:ext cx="2386402" cy="28570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9F5922-821C-4910-877B-55C7BC14DEC9}"/>
              </a:ext>
            </a:extLst>
          </p:cNvPr>
          <p:cNvCxnSpPr>
            <a:cxnSpLocks/>
          </p:cNvCxnSpPr>
          <p:nvPr/>
        </p:nvCxnSpPr>
        <p:spPr>
          <a:xfrm flipH="1">
            <a:off x="8446098" y="3459531"/>
            <a:ext cx="3186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57C83EB0-7662-4601-9357-D57D78E6A2C8}"/>
              </a:ext>
            </a:extLst>
          </p:cNvPr>
          <p:cNvSpPr/>
          <p:nvPr/>
        </p:nvSpPr>
        <p:spPr>
          <a:xfrm>
            <a:off x="7957731" y="2952907"/>
            <a:ext cx="989434" cy="989434"/>
          </a:xfrm>
          <a:prstGeom prst="arc">
            <a:avLst>
              <a:gd name="adj1" fmla="val 18741874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C05AC-49F3-4C8D-B4CD-A9E716F228C1}"/>
              </a:ext>
            </a:extLst>
          </p:cNvPr>
          <p:cNvSpPr txBox="1"/>
          <p:nvPr/>
        </p:nvSpPr>
        <p:spPr>
          <a:xfrm>
            <a:off x="229232" y="848330"/>
            <a:ext cx="551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কেন্দ্রবিন্দুকে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4856FF-B0BD-420E-A986-EBF563AF8F1C}"/>
              </a:ext>
            </a:extLst>
          </p:cNvPr>
          <p:cNvSpPr txBox="1"/>
          <p:nvPr/>
        </p:nvSpPr>
        <p:spPr>
          <a:xfrm>
            <a:off x="248376" y="2136362"/>
            <a:ext cx="520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6AFBE-2ED9-426A-9A73-3F8DC1675211}"/>
              </a:ext>
            </a:extLst>
          </p:cNvPr>
          <p:cNvSpPr txBox="1"/>
          <p:nvPr/>
        </p:nvSpPr>
        <p:spPr>
          <a:xfrm>
            <a:off x="182436" y="3452424"/>
            <a:ext cx="551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CE18B-7B92-494B-9391-0B7A50D1A2F7}"/>
              </a:ext>
            </a:extLst>
          </p:cNvPr>
          <p:cNvSpPr txBox="1"/>
          <p:nvPr/>
        </p:nvSpPr>
        <p:spPr>
          <a:xfrm>
            <a:off x="9071197" y="2736527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C4B3A7-EF82-410E-BD1F-A074605BFD2D}"/>
              </a:ext>
            </a:extLst>
          </p:cNvPr>
          <p:cNvSpPr txBox="1"/>
          <p:nvPr/>
        </p:nvSpPr>
        <p:spPr>
          <a:xfrm>
            <a:off x="7833699" y="3098481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419F16-E5C5-4646-BA03-1F6CC4B72F16}"/>
              </a:ext>
            </a:extLst>
          </p:cNvPr>
          <p:cNvSpPr txBox="1"/>
          <p:nvPr/>
        </p:nvSpPr>
        <p:spPr>
          <a:xfrm>
            <a:off x="10883577" y="3364969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8FFA0-AB9F-4D8F-B314-241B4A084289}"/>
              </a:ext>
            </a:extLst>
          </p:cNvPr>
          <p:cNvSpPr txBox="1"/>
          <p:nvPr/>
        </p:nvSpPr>
        <p:spPr>
          <a:xfrm>
            <a:off x="9315039" y="737673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D1BBC7-A4B0-4CC7-9A45-ECD5407DFBEE}"/>
              </a:ext>
            </a:extLst>
          </p:cNvPr>
          <p:cNvSpPr txBox="1"/>
          <p:nvPr/>
        </p:nvSpPr>
        <p:spPr>
          <a:xfrm>
            <a:off x="5833156" y="4912332"/>
            <a:ext cx="6032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বামদিকে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</a:t>
            </a:r>
            <a:r>
              <a:rPr lang="en-US" sz="3600" baseline="300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 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BA93E-E36D-4C51-B7F5-645FE9505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8749" y="976058"/>
            <a:ext cx="4982637" cy="2609708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E4D1724-442C-4B53-B4D5-EF6BC2D304E6}"/>
              </a:ext>
            </a:extLst>
          </p:cNvPr>
          <p:cNvSpPr/>
          <p:nvPr/>
        </p:nvSpPr>
        <p:spPr>
          <a:xfrm>
            <a:off x="8367386" y="3366869"/>
            <a:ext cx="180793" cy="1807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1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31" presetClass="entr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/>
      <p:bldP spid="11" grpId="0"/>
      <p:bldP spid="12" grpId="0"/>
      <p:bldP spid="13" grpId="0"/>
      <p:bldP spid="17" grpId="0"/>
      <p:bldP spid="18" grpId="0"/>
      <p:bldP spid="19" grpId="0"/>
      <p:bldP spid="22" grpId="0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D2F7F-5174-40EC-889F-5761FFB5B5A3}"/>
              </a:ext>
            </a:extLst>
          </p:cNvPr>
          <p:cNvSpPr/>
          <p:nvPr/>
        </p:nvSpPr>
        <p:spPr>
          <a:xfrm>
            <a:off x="0" y="0"/>
            <a:ext cx="355627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3F0F0EFB-D005-4BB9-AC72-090DC754FF82}"/>
              </a:ext>
            </a:extLst>
          </p:cNvPr>
          <p:cNvSpPr/>
          <p:nvPr/>
        </p:nvSpPr>
        <p:spPr>
          <a:xfrm>
            <a:off x="72570" y="49427"/>
            <a:ext cx="3410858" cy="3410858"/>
          </a:xfrm>
          <a:prstGeom prst="star32">
            <a:avLst>
              <a:gd name="adj" fmla="val 4232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640C71-A91A-4FFB-8AFF-FEAEBDD0B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08" y="5820346"/>
            <a:ext cx="831612" cy="604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8057C-08CA-49FE-A9E1-866611164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1" y="4690987"/>
            <a:ext cx="470927" cy="739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AD92C-F3DC-4DD0-8A87-54BDA018C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208" y="3547680"/>
            <a:ext cx="831612" cy="8337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28B10A-6FE0-4703-B202-0398DF9A6C9E}"/>
              </a:ext>
            </a:extLst>
          </p:cNvPr>
          <p:cNvSpPr txBox="1"/>
          <p:nvPr/>
        </p:nvSpPr>
        <p:spPr>
          <a:xfrm>
            <a:off x="5268989" y="369771"/>
            <a:ext cx="449033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মহসীন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তালুকদার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940F1D-AB06-4AB7-ACDA-86DA709A6FFF}"/>
              </a:ext>
            </a:extLst>
          </p:cNvPr>
          <p:cNvSpPr txBox="1"/>
          <p:nvPr/>
        </p:nvSpPr>
        <p:spPr>
          <a:xfrm>
            <a:off x="5268989" y="1429034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8420C5-C555-407F-BF54-D80608309690}"/>
              </a:ext>
            </a:extLst>
          </p:cNvPr>
          <p:cNvSpPr txBox="1"/>
          <p:nvPr/>
        </p:nvSpPr>
        <p:spPr>
          <a:xfrm>
            <a:off x="5268989" y="2488297"/>
            <a:ext cx="652935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চরমেয়াশা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414686-BDE6-4CD6-9A7D-CEFFB0EE1307}"/>
              </a:ext>
            </a:extLst>
          </p:cNvPr>
          <p:cNvSpPr txBox="1"/>
          <p:nvPr/>
        </p:nvSpPr>
        <p:spPr>
          <a:xfrm>
            <a:off x="5268989" y="3547560"/>
            <a:ext cx="413286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চাঁদপুর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সদর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চাঁদপুর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09C1C2-A2C0-41EC-90CC-48E1E1279D74}"/>
              </a:ext>
            </a:extLst>
          </p:cNvPr>
          <p:cNvSpPr txBox="1"/>
          <p:nvPr/>
        </p:nvSpPr>
        <p:spPr>
          <a:xfrm>
            <a:off x="5268989" y="4664879"/>
            <a:ext cx="328808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01760901668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2D6381-00D3-4CE8-AB3E-FBF0DCB79BB3}"/>
              </a:ext>
            </a:extLst>
          </p:cNvPr>
          <p:cNvSpPr txBox="1"/>
          <p:nvPr/>
        </p:nvSpPr>
        <p:spPr>
          <a:xfrm>
            <a:off x="5268989" y="5724143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12700">
              <a:bevelT w="12700" h="12700"/>
            </a:sp3d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htmohsin@gmail.com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E13DD-FD9D-40E3-8F4D-96A68218C77F}"/>
              </a:ext>
            </a:extLst>
          </p:cNvPr>
          <p:cNvSpPr/>
          <p:nvPr/>
        </p:nvSpPr>
        <p:spPr>
          <a:xfrm>
            <a:off x="4090119" y="419860"/>
            <a:ext cx="833791" cy="83379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CEA2A8-AE5F-4977-88E3-2879BC2BF0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87" y="2420633"/>
            <a:ext cx="848454" cy="9463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AB5EC22-DB1A-4937-8858-935078942570}"/>
              </a:ext>
            </a:extLst>
          </p:cNvPr>
          <p:cNvSpPr txBox="1"/>
          <p:nvPr/>
        </p:nvSpPr>
        <p:spPr>
          <a:xfrm>
            <a:off x="287302" y="236015"/>
            <a:ext cx="2910100" cy="2635488"/>
          </a:xfrm>
          <a:prstGeom prst="rect">
            <a:avLst/>
          </a:prstGeom>
          <a:noFill/>
        </p:spPr>
        <p:txBody>
          <a:bodyPr wrap="square" lIns="0" tIns="32400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endParaRPr kumimoji="0" lang="en-US" sz="7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GB" sz="7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3B670-E777-4FBB-B5BD-608918881407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699"/>
            <a:ext cx="3556276" cy="3375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A81037-DD85-47D9-A80D-3D1409CBB6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765" r="88845">
                        <a14:foregroundMark x1="53785" y1="13930" x2="24701" y2="79602"/>
                        <a14:foregroundMark x1="35458" y1="11940" x2="35060" y2="90050"/>
                        <a14:foregroundMark x1="18327" y1="40796" x2="67729" y2="81095"/>
                        <a14:foregroundMark x1="23108" y1="27861" x2="64143" y2="72139"/>
                        <a14:foregroundMark x1="78884" y1="18408" x2="48606" y2="70647"/>
                        <a14:foregroundMark x1="28287" y1="38308" x2="19124" y2="76119"/>
                        <a14:foregroundMark x1="21912" y1="77114" x2="45418" y2="66667"/>
                        <a14:foregroundMark x1="43028" y1="64677" x2="43825" y2="85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569"/>
          <a:stretch/>
        </p:blipFill>
        <p:spPr>
          <a:xfrm>
            <a:off x="3946259" y="1384794"/>
            <a:ext cx="1044236" cy="90469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174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1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1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2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2"/>
                            </p:stCondLst>
                            <p:childTnLst>
                              <p:par>
                                <p:cTn id="9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3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3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4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4"/>
                            </p:stCondLst>
                            <p:childTnLst>
                              <p:par>
                                <p:cTn id="1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005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9EEE794F-91CC-4B32-B8CB-9222C0C9D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9032">
            <a:off x="4237574" y="1185122"/>
            <a:ext cx="9144000" cy="2430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8541F3-B1F2-46FD-A792-0782335C6E9D}"/>
              </a:ext>
            </a:extLst>
          </p:cNvPr>
          <p:cNvSpPr txBox="1"/>
          <p:nvPr/>
        </p:nvSpPr>
        <p:spPr>
          <a:xfrm>
            <a:off x="2351273" y="75904"/>
            <a:ext cx="5569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75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07D97E-B8AC-45AF-BE0D-A523F23FBB52}"/>
              </a:ext>
            </a:extLst>
          </p:cNvPr>
          <p:cNvSpPr txBox="1"/>
          <p:nvPr/>
        </p:nvSpPr>
        <p:spPr>
          <a:xfrm>
            <a:off x="294462" y="814634"/>
            <a:ext cx="4567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B13BA7-48DB-4F8A-BD2B-2D4B2DACC67C}"/>
              </a:ext>
            </a:extLst>
          </p:cNvPr>
          <p:cNvSpPr txBox="1"/>
          <p:nvPr/>
        </p:nvSpPr>
        <p:spPr>
          <a:xfrm>
            <a:off x="294462" y="1469138"/>
            <a:ext cx="4734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 ক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কেন্দ্রবিন্দু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</a:t>
            </a:r>
            <a:r>
              <a:rPr lang="en-US" sz="3600" baseline="30000" dirty="0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DFF85F-7020-410F-9E72-BFC8586E790E}"/>
              </a:ext>
            </a:extLst>
          </p:cNvPr>
          <p:cNvSpPr txBox="1"/>
          <p:nvPr/>
        </p:nvSpPr>
        <p:spPr>
          <a:xfrm>
            <a:off x="294462" y="3132970"/>
            <a:ext cx="4734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75</a:t>
            </a:r>
            <a:r>
              <a:rPr lang="en-US" sz="3600" baseline="30000" dirty="0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 </a:t>
            </a:r>
            <a:r>
              <a:rPr lang="en-US" sz="360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গ </a:t>
            </a:r>
            <a:r>
              <a:rPr lang="en-US" sz="360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নিই</a:t>
            </a:r>
            <a:r>
              <a:rPr lang="en-US" sz="3600" dirty="0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FCBB92-3FCE-4B83-AEBA-AAE2319A3161}"/>
              </a:ext>
            </a:extLst>
          </p:cNvPr>
          <p:cNvSpPr txBox="1"/>
          <p:nvPr/>
        </p:nvSpPr>
        <p:spPr>
          <a:xfrm>
            <a:off x="4019715" y="4667792"/>
            <a:ext cx="4734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963BAF-C22C-4E65-8A02-C873FB374808}"/>
              </a:ext>
            </a:extLst>
          </p:cNvPr>
          <p:cNvGrpSpPr/>
          <p:nvPr/>
        </p:nvGrpSpPr>
        <p:grpSpPr>
          <a:xfrm>
            <a:off x="9267534" y="5221789"/>
            <a:ext cx="3198311" cy="646331"/>
            <a:chOff x="294462" y="6191281"/>
            <a:chExt cx="3198311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5D26EB-F8D4-49D1-A63C-3E427932DA54}"/>
                </a:ext>
              </a:extLst>
            </p:cNvPr>
            <p:cNvSpPr txBox="1"/>
            <p:nvPr/>
          </p:nvSpPr>
          <p:spPr>
            <a:xfrm>
              <a:off x="294462" y="6191281"/>
              <a:ext cx="3198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3)   </a:t>
              </a:r>
              <a:r>
                <a:rPr lang="en-US" sz="3600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খকগ</a:t>
              </a:r>
              <a:r>
                <a:rPr lang="en-US" sz="36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75</a:t>
              </a:r>
              <a:r>
                <a:rPr lang="en-US" sz="3600" baseline="30000" dirty="0">
                  <a:solidFill>
                    <a:srgbClr val="00B0F0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0</a:t>
              </a:r>
              <a:r>
                <a:rPr lang="en-US" sz="3600" dirty="0">
                  <a:solidFill>
                    <a:srgbClr val="00B0F0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</a:t>
              </a:r>
              <a:r>
                <a:rPr lang="en-US" sz="3600" baseline="30000" dirty="0">
                  <a:solidFill>
                    <a:srgbClr val="00B0F0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rPr>
                <a:t>          </a:t>
              </a:r>
              <a:endParaRPr lang="en-GB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EE785AC-BCC0-41DE-BD11-591587D0441C}"/>
                </a:ext>
              </a:extLst>
            </p:cNvPr>
            <p:cNvGrpSpPr/>
            <p:nvPr/>
          </p:nvGrpSpPr>
          <p:grpSpPr>
            <a:xfrm>
              <a:off x="821404" y="6191281"/>
              <a:ext cx="627768" cy="461535"/>
              <a:chOff x="4747150" y="4389865"/>
              <a:chExt cx="627768" cy="486935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03CBEAF-9AB2-486D-85F5-8009691BD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47150" y="4389865"/>
                <a:ext cx="388699" cy="486935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F91930F-B951-4AD5-8656-62B1433621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47151" y="4864100"/>
                <a:ext cx="627767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1F91485-1863-418C-97D3-90F573839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30" y="2736103"/>
            <a:ext cx="9144000" cy="24301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872E31C-64BF-4E86-B02F-AC50611119DB}"/>
              </a:ext>
            </a:extLst>
          </p:cNvPr>
          <p:cNvGrpSpPr/>
          <p:nvPr/>
        </p:nvGrpSpPr>
        <p:grpSpPr>
          <a:xfrm>
            <a:off x="6221887" y="1660654"/>
            <a:ext cx="3412708" cy="3412708"/>
            <a:chOff x="4790269" y="2123269"/>
            <a:chExt cx="2611462" cy="261146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5A51DE1-0646-4F1A-93DB-53D29DAB5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0000">
              <a:off x="6058137" y="2661523"/>
              <a:ext cx="1210226" cy="1081336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C580A65-3840-4B38-B7DE-FC6BC23CB27D}"/>
                </a:ext>
              </a:extLst>
            </p:cNvPr>
            <p:cNvSpPr/>
            <p:nvPr/>
          </p:nvSpPr>
          <p:spPr>
            <a:xfrm>
              <a:off x="4790269" y="2123269"/>
              <a:ext cx="2611462" cy="2611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A1C154-9BAA-4DB9-95F0-DB8201F15E01}"/>
              </a:ext>
            </a:extLst>
          </p:cNvPr>
          <p:cNvCxnSpPr/>
          <p:nvPr/>
        </p:nvCxnSpPr>
        <p:spPr>
          <a:xfrm>
            <a:off x="7895026" y="3367008"/>
            <a:ext cx="34283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B69AE545-FF4E-4B08-A887-C99AF08C4F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894" y="1334755"/>
            <a:ext cx="4068343" cy="2130837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BB3B8751-4434-4617-8167-AA006839A4B3}"/>
              </a:ext>
            </a:extLst>
          </p:cNvPr>
          <p:cNvGrpSpPr/>
          <p:nvPr/>
        </p:nvGrpSpPr>
        <p:grpSpPr>
          <a:xfrm>
            <a:off x="7138030" y="99685"/>
            <a:ext cx="2611462" cy="2611462"/>
            <a:chOff x="4790269" y="2123269"/>
            <a:chExt cx="2611462" cy="2611462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139349B-22DD-405A-82C3-5D3ECEF09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0000">
              <a:off x="6058137" y="2661523"/>
              <a:ext cx="1210226" cy="1081336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9E95AF4-B09E-4C8F-AEF2-0DCCD61F4D66}"/>
                </a:ext>
              </a:extLst>
            </p:cNvPr>
            <p:cNvSpPr/>
            <p:nvPr/>
          </p:nvSpPr>
          <p:spPr>
            <a:xfrm>
              <a:off x="4790269" y="2123269"/>
              <a:ext cx="2611462" cy="2611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3EBD4146-F333-43CE-992D-CDC63782FA46}"/>
              </a:ext>
            </a:extLst>
          </p:cNvPr>
          <p:cNvSpPr/>
          <p:nvPr/>
        </p:nvSpPr>
        <p:spPr>
          <a:xfrm>
            <a:off x="8427251" y="1379565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E492CDE-C8CF-4337-BBB1-99820F9DD615}"/>
              </a:ext>
            </a:extLst>
          </p:cNvPr>
          <p:cNvCxnSpPr>
            <a:cxnSpLocks/>
          </p:cNvCxnSpPr>
          <p:nvPr/>
        </p:nvCxnSpPr>
        <p:spPr>
          <a:xfrm flipV="1">
            <a:off x="7926899" y="625969"/>
            <a:ext cx="715451" cy="274103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CD1EE6C-E5CE-4C62-9F9F-ACC7D4EF3C53}"/>
              </a:ext>
            </a:extLst>
          </p:cNvPr>
          <p:cNvGrpSpPr/>
          <p:nvPr/>
        </p:nvGrpSpPr>
        <p:grpSpPr>
          <a:xfrm>
            <a:off x="6614695" y="2061278"/>
            <a:ext cx="2611462" cy="2611462"/>
            <a:chOff x="4790269" y="2123269"/>
            <a:chExt cx="2611462" cy="261146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DBAF3FF-D762-4364-81B9-E5D6EBB28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00000">
              <a:off x="6058137" y="2661523"/>
              <a:ext cx="1210226" cy="1081336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9697CDD-A6B7-420F-A3C6-085E5556EAFA}"/>
                </a:ext>
              </a:extLst>
            </p:cNvPr>
            <p:cNvSpPr/>
            <p:nvPr/>
          </p:nvSpPr>
          <p:spPr>
            <a:xfrm>
              <a:off x="4790269" y="2123269"/>
              <a:ext cx="2611462" cy="2611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2FB140C-6ABD-4AD1-9EC1-89B54B9F48A2}"/>
              </a:ext>
            </a:extLst>
          </p:cNvPr>
          <p:cNvSpPr txBox="1"/>
          <p:nvPr/>
        </p:nvSpPr>
        <p:spPr>
          <a:xfrm>
            <a:off x="7729191" y="3290942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7D8E55-AF5C-4226-AF9F-94838163CC55}"/>
              </a:ext>
            </a:extLst>
          </p:cNvPr>
          <p:cNvSpPr txBox="1"/>
          <p:nvPr/>
        </p:nvSpPr>
        <p:spPr>
          <a:xfrm>
            <a:off x="10988393" y="3391965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5BC91F-E5F0-4A87-A314-340A8660E9AC}"/>
              </a:ext>
            </a:extLst>
          </p:cNvPr>
          <p:cNvSpPr txBox="1"/>
          <p:nvPr/>
        </p:nvSpPr>
        <p:spPr>
          <a:xfrm>
            <a:off x="8018826" y="836451"/>
            <a:ext cx="436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9B85F010-99C4-4575-8E5C-F4C187FC6906}"/>
              </a:ext>
            </a:extLst>
          </p:cNvPr>
          <p:cNvSpPr/>
          <p:nvPr/>
        </p:nvSpPr>
        <p:spPr>
          <a:xfrm>
            <a:off x="7362592" y="2686164"/>
            <a:ext cx="1378286" cy="1378286"/>
          </a:xfrm>
          <a:prstGeom prst="arc">
            <a:avLst>
              <a:gd name="adj1" fmla="val 16443918"/>
              <a:gd name="adj2" fmla="val 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38E8D90-3417-45E7-B248-6453483175CE}"/>
              </a:ext>
            </a:extLst>
          </p:cNvPr>
          <p:cNvSpPr txBox="1"/>
          <p:nvPr/>
        </p:nvSpPr>
        <p:spPr>
          <a:xfrm>
            <a:off x="8645230" y="2469987"/>
            <a:ext cx="1079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r>
              <a:rPr lang="en-US" sz="3600" baseline="30000" dirty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9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0.2806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0.0582 -0.3997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200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  <p:bldP spid="25" grpId="0"/>
      <p:bldP spid="26" grpId="0"/>
      <p:bldP spid="52" grpId="0" animBg="1"/>
      <p:bldP spid="60" grpId="0"/>
      <p:bldP spid="61" grpId="0"/>
      <p:bldP spid="62" grpId="0"/>
      <p:bldP spid="63" grpId="0" animBg="1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3E265C-3F97-4F75-9C2B-AA2AFE25A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816924"/>
              </p:ext>
            </p:extLst>
          </p:nvPr>
        </p:nvGraphicFramePr>
        <p:xfrm>
          <a:off x="180304" y="158544"/>
          <a:ext cx="11800492" cy="6540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3528">
                  <a:extLst>
                    <a:ext uri="{9D8B030D-6E8A-4147-A177-3AD203B41FA5}">
                      <a16:colId xmlns:a16="http://schemas.microsoft.com/office/drawing/2014/main" val="3853196654"/>
                    </a:ext>
                  </a:extLst>
                </a:gridCol>
                <a:gridCol w="5559066">
                  <a:extLst>
                    <a:ext uri="{9D8B030D-6E8A-4147-A177-3AD203B41FA5}">
                      <a16:colId xmlns:a16="http://schemas.microsoft.com/office/drawing/2014/main" val="873059267"/>
                    </a:ext>
                  </a:extLst>
                </a:gridCol>
                <a:gridCol w="3077898">
                  <a:extLst>
                    <a:ext uri="{9D8B030D-6E8A-4147-A177-3AD203B41FA5}">
                      <a16:colId xmlns:a16="http://schemas.microsoft.com/office/drawing/2014/main" val="2937498624"/>
                    </a:ext>
                  </a:extLst>
                </a:gridCol>
              </a:tblGrid>
              <a:tr h="1090152">
                <a:tc gridSpan="3"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769087"/>
                  </a:ext>
                </a:extLst>
              </a:tr>
              <a:tr h="1090152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44873"/>
                  </a:ext>
                </a:extLst>
              </a:tr>
              <a:tr h="1090152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836594"/>
                  </a:ext>
                </a:extLst>
              </a:tr>
              <a:tr h="1090152">
                <a:tc>
                  <a:txBody>
                    <a:bodyPr/>
                    <a:lstStyle/>
                    <a:p>
                      <a:pPr algn="ctr"/>
                      <a:endParaRPr lang="en-GB" sz="5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492854"/>
                  </a:ext>
                </a:extLst>
              </a:tr>
              <a:tr h="1090152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259515"/>
                  </a:ext>
                </a:extLst>
              </a:tr>
              <a:tr h="1090152"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5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803171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448E824-AF53-4D76-9D1C-599FC047F442}"/>
              </a:ext>
            </a:extLst>
          </p:cNvPr>
          <p:cNvGrpSpPr/>
          <p:nvPr/>
        </p:nvGrpSpPr>
        <p:grpSpPr>
          <a:xfrm>
            <a:off x="657495" y="2378507"/>
            <a:ext cx="2096978" cy="1107066"/>
            <a:chOff x="1923838" y="1401388"/>
            <a:chExt cx="2661041" cy="189214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46E24F-31A5-4FC8-A545-24295BBE31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0221" y="1401388"/>
              <a:ext cx="1534777" cy="1580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7DA8193-5814-4AB1-9624-690C2CF405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0C3C7E0A-44F0-4720-810F-9CCE1D6B8D0A}"/>
                </a:ext>
              </a:extLst>
            </p:cNvPr>
            <p:cNvSpPr/>
            <p:nvPr/>
          </p:nvSpPr>
          <p:spPr>
            <a:xfrm rot="888176">
              <a:off x="1923838" y="2304099"/>
              <a:ext cx="989434" cy="989433"/>
            </a:xfrm>
            <a:prstGeom prst="arc">
              <a:avLst>
                <a:gd name="adj1" fmla="val 19050213"/>
                <a:gd name="adj2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4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9F1E46-4DE3-4201-9549-39AA24ABA312}"/>
              </a:ext>
            </a:extLst>
          </p:cNvPr>
          <p:cNvGrpSpPr/>
          <p:nvPr/>
        </p:nvGrpSpPr>
        <p:grpSpPr>
          <a:xfrm>
            <a:off x="1198606" y="3429000"/>
            <a:ext cx="1632485" cy="1209888"/>
            <a:chOff x="2143511" y="746975"/>
            <a:chExt cx="2441368" cy="278150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48AA158-BE10-4B9C-B475-F12718B8051E}"/>
                </a:ext>
              </a:extLst>
            </p:cNvPr>
            <p:cNvCxnSpPr>
              <a:cxnSpLocks/>
            </p:cNvCxnSpPr>
            <p:nvPr/>
          </p:nvCxnSpPr>
          <p:spPr>
            <a:xfrm>
              <a:off x="2380221" y="746975"/>
              <a:ext cx="0" cy="22351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4C68B4-00F2-4F02-B82B-1C9DBD6E8C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871" y="2965449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982FF16-3632-456D-ACD6-E4A0789229BC}"/>
                </a:ext>
              </a:extLst>
            </p:cNvPr>
            <p:cNvSpPr/>
            <p:nvPr/>
          </p:nvSpPr>
          <p:spPr>
            <a:xfrm rot="20905806">
              <a:off x="2143511" y="2401192"/>
              <a:ext cx="646168" cy="1127287"/>
            </a:xfrm>
            <a:prstGeom prst="arc">
              <a:avLst>
                <a:gd name="adj1" fmla="val 16200000"/>
                <a:gd name="adj2" fmla="val 795637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48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C633D6-FA36-431B-B94E-05AE12791DCA}"/>
              </a:ext>
            </a:extLst>
          </p:cNvPr>
          <p:cNvGrpSpPr/>
          <p:nvPr/>
        </p:nvGrpSpPr>
        <p:grpSpPr>
          <a:xfrm>
            <a:off x="917308" y="4616424"/>
            <a:ext cx="2110542" cy="1115647"/>
            <a:chOff x="1418986" y="996402"/>
            <a:chExt cx="3156300" cy="256484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077E9B-B3D5-43EC-97C6-258B584067CA}"/>
                </a:ext>
              </a:extLst>
            </p:cNvPr>
            <p:cNvCxnSpPr>
              <a:cxnSpLocks/>
            </p:cNvCxnSpPr>
            <p:nvPr/>
          </p:nvCxnSpPr>
          <p:spPr>
            <a:xfrm>
              <a:off x="1418986" y="996402"/>
              <a:ext cx="961234" cy="19857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5A0456-A478-4ED7-94C1-F94F2B3D5B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4278" y="2965450"/>
              <a:ext cx="22110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B50B6A17-D6BD-4152-BBB5-E22A941E5D19}"/>
                </a:ext>
              </a:extLst>
            </p:cNvPr>
            <p:cNvSpPr/>
            <p:nvPr/>
          </p:nvSpPr>
          <p:spPr>
            <a:xfrm rot="19961243">
              <a:off x="2108272" y="2353059"/>
              <a:ext cx="716486" cy="1208191"/>
            </a:xfrm>
            <a:prstGeom prst="arc">
              <a:avLst>
                <a:gd name="adj1" fmla="val 14601279"/>
                <a:gd name="adj2" fmla="val 159765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48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BA84F1-B815-4F83-889C-5543E321BFE5}"/>
              </a:ext>
            </a:extLst>
          </p:cNvPr>
          <p:cNvGrpSpPr/>
          <p:nvPr/>
        </p:nvGrpSpPr>
        <p:grpSpPr>
          <a:xfrm>
            <a:off x="344498" y="6156713"/>
            <a:ext cx="2826467" cy="567252"/>
            <a:chOff x="603936" y="6156713"/>
            <a:chExt cx="2098558" cy="567252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54BF00B0-114F-4771-B2D8-C45ECBFFFEE8}"/>
                </a:ext>
              </a:extLst>
            </p:cNvPr>
            <p:cNvSpPr/>
            <p:nvPr/>
          </p:nvSpPr>
          <p:spPr>
            <a:xfrm>
              <a:off x="1304446" y="6156713"/>
              <a:ext cx="410761" cy="567252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480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A2B298-B515-412E-8026-DDDD64D9FDED}"/>
                </a:ext>
              </a:extLst>
            </p:cNvPr>
            <p:cNvGrpSpPr/>
            <p:nvPr/>
          </p:nvGrpSpPr>
          <p:grpSpPr>
            <a:xfrm>
              <a:off x="603936" y="6156713"/>
              <a:ext cx="2098558" cy="567252"/>
              <a:chOff x="603936" y="6156713"/>
              <a:chExt cx="2098558" cy="567252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D5082D3E-5D8C-4EFE-B821-124C4F94AFE9}"/>
                  </a:ext>
                </a:extLst>
              </p:cNvPr>
              <p:cNvSpPr/>
              <p:nvPr/>
            </p:nvSpPr>
            <p:spPr>
              <a:xfrm rot="16200000">
                <a:off x="1226201" y="6234958"/>
                <a:ext cx="567252" cy="410761"/>
              </a:xfrm>
              <a:prstGeom prst="arc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4800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60A59FF-6678-49CF-AEDC-8BA4990A8BE5}"/>
                  </a:ext>
                </a:extLst>
              </p:cNvPr>
              <p:cNvCxnSpPr/>
              <p:nvPr/>
            </p:nvCxnSpPr>
            <p:spPr>
              <a:xfrm>
                <a:off x="603936" y="6447295"/>
                <a:ext cx="209855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0EE7C8D-7665-4EBC-942E-FD48FE2EAADE}"/>
                  </a:ext>
                </a:extLst>
              </p:cNvPr>
              <p:cNvSpPr/>
              <p:nvPr/>
            </p:nvSpPr>
            <p:spPr>
              <a:xfrm>
                <a:off x="1468948" y="6403706"/>
                <a:ext cx="81755" cy="8175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752AF2E-2F37-4D12-B686-8273B53CBFB2}"/>
              </a:ext>
            </a:extLst>
          </p:cNvPr>
          <p:cNvSpPr txBox="1"/>
          <p:nvPr/>
        </p:nvSpPr>
        <p:spPr>
          <a:xfrm>
            <a:off x="714559" y="251634"/>
            <a:ext cx="11424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কোণসমূহকে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নিম্নরূপে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শ্রেণিবিভক্ত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যায়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9CB9C5-742A-42F8-B2D1-B8227459CA1C}"/>
              </a:ext>
            </a:extLst>
          </p:cNvPr>
          <p:cNvSpPr txBox="1"/>
          <p:nvPr/>
        </p:nvSpPr>
        <p:spPr>
          <a:xfrm>
            <a:off x="43031" y="1260357"/>
            <a:ext cx="31668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কোণ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50C25F-152D-4BDB-B831-A8FF7081DF0A}"/>
              </a:ext>
            </a:extLst>
          </p:cNvPr>
          <p:cNvSpPr txBox="1"/>
          <p:nvPr/>
        </p:nvSpPr>
        <p:spPr>
          <a:xfrm>
            <a:off x="4801886" y="1300880"/>
            <a:ext cx="3166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পরিমাপ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1A9F65-26DA-4311-8F6D-A2B7699FF934}"/>
              </a:ext>
            </a:extLst>
          </p:cNvPr>
          <p:cNvSpPr txBox="1"/>
          <p:nvPr/>
        </p:nvSpPr>
        <p:spPr>
          <a:xfrm>
            <a:off x="9886724" y="1319164"/>
            <a:ext cx="2052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নাম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FED4C8-3596-412F-BB95-C184E3F1C89E}"/>
              </a:ext>
            </a:extLst>
          </p:cNvPr>
          <p:cNvSpPr txBox="1"/>
          <p:nvPr/>
        </p:nvSpPr>
        <p:spPr>
          <a:xfrm>
            <a:off x="3746074" y="2417437"/>
            <a:ext cx="44962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90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0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ছোট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6B01CB-B849-4811-AA0C-BC6F2B41C28A}"/>
              </a:ext>
            </a:extLst>
          </p:cNvPr>
          <p:cNvSpPr txBox="1"/>
          <p:nvPr/>
        </p:nvSpPr>
        <p:spPr>
          <a:xfrm>
            <a:off x="8799725" y="2413797"/>
            <a:ext cx="3368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সুক্ষ্ম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কোণ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2AF7BD-79DE-4139-90DE-0CB59A8D8CA3}"/>
              </a:ext>
            </a:extLst>
          </p:cNvPr>
          <p:cNvSpPr txBox="1"/>
          <p:nvPr/>
        </p:nvSpPr>
        <p:spPr>
          <a:xfrm>
            <a:off x="3278991" y="3519931"/>
            <a:ext cx="5239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90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0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সমান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63C8B-FBD8-420E-A9E5-9AD3A65D4F7A}"/>
              </a:ext>
            </a:extLst>
          </p:cNvPr>
          <p:cNvSpPr txBox="1"/>
          <p:nvPr/>
        </p:nvSpPr>
        <p:spPr>
          <a:xfrm>
            <a:off x="8936705" y="3592820"/>
            <a:ext cx="3166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সমকোণ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FC6A64A-3808-45CD-AEB9-B3C8E3F00A04}"/>
              </a:ext>
            </a:extLst>
          </p:cNvPr>
          <p:cNvSpPr txBox="1"/>
          <p:nvPr/>
        </p:nvSpPr>
        <p:spPr>
          <a:xfrm>
            <a:off x="3500884" y="4570357"/>
            <a:ext cx="5298105" cy="120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90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বড়</a:t>
            </a:r>
            <a:endParaRPr 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180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ছোট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14A164-B56D-4BC4-8845-E653C27DE60B}"/>
              </a:ext>
            </a:extLst>
          </p:cNvPr>
          <p:cNvSpPr txBox="1"/>
          <p:nvPr/>
        </p:nvSpPr>
        <p:spPr>
          <a:xfrm>
            <a:off x="8525069" y="4611291"/>
            <a:ext cx="37155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স্থুল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কোণ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14452B-8BC2-4F24-A23B-BFEA6882F97F}"/>
              </a:ext>
            </a:extLst>
          </p:cNvPr>
          <p:cNvSpPr txBox="1"/>
          <p:nvPr/>
        </p:nvSpPr>
        <p:spPr>
          <a:xfrm>
            <a:off x="5054241" y="5812692"/>
            <a:ext cx="2052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180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0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6AEB8B-93EE-487B-BF1E-6D48FD1C2101}"/>
              </a:ext>
            </a:extLst>
          </p:cNvPr>
          <p:cNvSpPr txBox="1"/>
          <p:nvPr/>
        </p:nvSpPr>
        <p:spPr>
          <a:xfrm>
            <a:off x="9259566" y="5744116"/>
            <a:ext cx="2448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সরল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কোণ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2463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6282" y="351522"/>
            <a:ext cx="9144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endParaRPr lang="en-U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73578"/>
              </p:ext>
            </p:extLst>
          </p:nvPr>
        </p:nvGraphicFramePr>
        <p:xfrm>
          <a:off x="409977" y="1873518"/>
          <a:ext cx="1137204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চাঁদা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ব্যবহার করে একটি স্থূলকোণ এঁকে তার আকৃতি পরিমাপ কর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খ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চাঁদা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ব্যবহার করে একটি সূক্ষ্মকোণ এঁকে তার আকৃতি পরিমাপ কর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latin typeface="NikoshBAN" pitchFamily="2" charset="0"/>
                          <a:cs typeface="NikoshBAN" pitchFamily="2" charset="0"/>
                        </a:rPr>
                        <a:t>চাঁদা</a:t>
                      </a:r>
                      <a:r>
                        <a:rPr lang="bn-BD" sz="4000" baseline="0" dirty="0">
                          <a:latin typeface="NikoshBAN" pitchFamily="2" charset="0"/>
                          <a:cs typeface="NikoshBAN" pitchFamily="2" charset="0"/>
                        </a:rPr>
                        <a:t> ব্যবহার করে একটি সমকোণ এঁকে তার আকৃতি পরিমাপ কর</a:t>
                      </a:r>
                      <a:r>
                        <a:rPr lang="en-US" sz="4000" baseline="0" dirty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download.png">
            <a:extLst>
              <a:ext uri="{FF2B5EF4-FFF2-40B4-BE49-F238E27FC236}">
                <a16:creationId xmlns:a16="http://schemas.microsoft.com/office/drawing/2014/main" id="{4C3DDB53-1D0D-4B44-AC23-D042A6DA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308" y1="50515" x2="47692" y2="82474"/>
                        <a14:foregroundMark x1="33846" y1="50515" x2="41923" y2="88144"/>
                        <a14:foregroundMark x1="40000" y1="86598" x2="60769" y2="87629"/>
                        <a14:foregroundMark x1="33462" y1="71649" x2="67692" y2="72165"/>
                        <a14:foregroundMark x1="76538" y1="38144" x2="88462" y2="82474"/>
                        <a14:foregroundMark x1="46538" y1="56186" x2="53077" y2="64433"/>
                        <a14:foregroundMark x1="60385" y1="43814" x2="91154" y2="84536"/>
                        <a14:foregroundMark x1="53846" y1="77835" x2="81923" y2="81959"/>
                        <a14:foregroundMark x1="55769" y1="83505" x2="76538" y2="94330"/>
                        <a14:foregroundMark x1="81923" y1="61856" x2="73846" y2="95876"/>
                        <a14:foregroundMark x1="76154" y1="62887" x2="77308" y2="79381"/>
                        <a14:foregroundMark x1="64615" y1="62371" x2="80769" y2="77835"/>
                        <a14:foregroundMark x1="70000" y1="57732" x2="79615" y2="74227"/>
                        <a14:foregroundMark x1="73077" y1="48454" x2="90000" y2="24742"/>
                        <a14:foregroundMark x1="85385" y1="28351" x2="86538" y2="59794"/>
                        <a14:foregroundMark x1="85000" y1="53608" x2="94615" y2="56701"/>
                        <a14:foregroundMark x1="92308" y1="53608" x2="91538" y2="89691"/>
                        <a14:foregroundMark x1="93462" y1="58763" x2="97308" y2="86598"/>
                        <a14:foregroundMark x1="72692" y1="85567" x2="98077" y2="86598"/>
                        <a14:foregroundMark x1="75769" y1="93814" x2="88846" y2="92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977" y="141605"/>
            <a:ext cx="2253804" cy="13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EB64C7F9-7F5B-4837-9B65-7E357BEE4577}"/>
              </a:ext>
            </a:extLst>
          </p:cNvPr>
          <p:cNvSpPr/>
          <p:nvPr/>
        </p:nvSpPr>
        <p:spPr>
          <a:xfrm>
            <a:off x="322687" y="2457450"/>
            <a:ext cx="11546625" cy="1736647"/>
          </a:xfrm>
          <a:prstGeom prst="round2SameRect">
            <a:avLst>
              <a:gd name="adj1" fmla="val 29524"/>
              <a:gd name="adj2" fmla="val 0"/>
            </a:avLst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কোণগুলো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চাঁদার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সাহায্যে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আঁকবে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:-</a:t>
            </a:r>
          </a:p>
          <a:p>
            <a:pPr lvl="0" algn="ctr">
              <a:spcBef>
                <a:spcPts val="1000"/>
              </a:spcBef>
              <a:defRPr/>
            </a:pPr>
            <a:r>
              <a:rPr lang="en-US" sz="54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25</a:t>
            </a:r>
            <a:r>
              <a:rPr lang="en-US" sz="5400" baseline="300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(খ) 175</a:t>
            </a:r>
            <a:r>
              <a:rPr lang="en-US" sz="5400" baseline="300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(গ) 90</a:t>
            </a:r>
            <a:r>
              <a:rPr lang="en-US" sz="5400" baseline="300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(ঘ) 180</a:t>
            </a:r>
            <a:r>
              <a:rPr lang="en-US" sz="5400" baseline="300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Cloud Callout 5">
            <a:extLst>
              <a:ext uri="{FF2B5EF4-FFF2-40B4-BE49-F238E27FC236}">
                <a16:creationId xmlns:a16="http://schemas.microsoft.com/office/drawing/2014/main" id="{EECD612C-D81D-4918-9DA6-63904A179057}"/>
              </a:ext>
            </a:extLst>
          </p:cNvPr>
          <p:cNvSpPr/>
          <p:nvPr/>
        </p:nvSpPr>
        <p:spPr>
          <a:xfrm>
            <a:off x="8669706" y="223889"/>
            <a:ext cx="3315070" cy="2233561"/>
          </a:xfrm>
          <a:prstGeom prst="cloudCallout">
            <a:avLst>
              <a:gd name="adj1" fmla="val -90657"/>
              <a:gd name="adj2" fmla="val 4023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576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905"/>
                <a:solidFill>
                  <a:srgbClr val="ED7D3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</a:t>
            </a:r>
            <a:r>
              <a:rPr kumimoji="0" lang="en-US" sz="7200" b="1" i="0" u="none" strike="noStrike" kern="1200" cap="none" spc="0" normalizeH="0" baseline="0" noProof="0" dirty="0">
                <a:ln w="1905"/>
                <a:solidFill>
                  <a:srgbClr val="ED7D3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905"/>
                <a:solidFill>
                  <a:srgbClr val="ED7D31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7200" b="1" i="0" u="none" strike="noStrike" kern="1200" cap="none" spc="0" normalizeH="0" baseline="0" noProof="0" dirty="0">
              <a:ln w="1905"/>
              <a:solidFill>
                <a:srgbClr val="ED7D31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0C0BE4-0F3B-407A-A6BD-3BA4FA5154FF}"/>
              </a:ext>
            </a:extLst>
          </p:cNvPr>
          <p:cNvSpPr txBox="1"/>
          <p:nvPr/>
        </p:nvSpPr>
        <p:spPr>
          <a:xfrm>
            <a:off x="1629986" y="598540"/>
            <a:ext cx="9083668" cy="1591432"/>
          </a:xfrm>
          <a:prstGeom prst="rect">
            <a:avLst/>
          </a:prstGeom>
          <a:noFill/>
        </p:spPr>
        <p:txBody>
          <a:bodyPr wrap="none" lIns="0" tIns="0" rIns="0" bIns="0" rtlCol="0">
            <a:prstTxWarp prst="textWave2">
              <a:avLst/>
            </a:prstTxWarp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আবার</a:t>
            </a: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96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দেখা</a:t>
            </a:r>
            <a:r>
              <a:rPr kumimoji="0" lang="en-US" sz="49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96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হবে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42FDC-7766-4919-9457-4CAE4BE73109}"/>
              </a:ext>
            </a:extLst>
          </p:cNvPr>
          <p:cNvSpPr txBox="1"/>
          <p:nvPr/>
        </p:nvSpPr>
        <p:spPr>
          <a:xfrm>
            <a:off x="1629986" y="2459732"/>
            <a:ext cx="8321189" cy="44165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88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7D2F7F-5174-40EC-889F-5761FFB5B5A3}"/>
              </a:ext>
            </a:extLst>
          </p:cNvPr>
          <p:cNvSpPr/>
          <p:nvPr/>
        </p:nvSpPr>
        <p:spPr>
          <a:xfrm>
            <a:off x="8635724" y="-31113"/>
            <a:ext cx="3556275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id="{3F0F0EFB-D005-4BB9-AC72-090DC754FF82}"/>
              </a:ext>
            </a:extLst>
          </p:cNvPr>
          <p:cNvSpPr/>
          <p:nvPr/>
        </p:nvSpPr>
        <p:spPr>
          <a:xfrm>
            <a:off x="8708294" y="18314"/>
            <a:ext cx="3410858" cy="3410858"/>
          </a:xfrm>
          <a:prstGeom prst="star32">
            <a:avLst>
              <a:gd name="adj" fmla="val 4232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B5EC22-DB1A-4937-8858-935078942570}"/>
              </a:ext>
            </a:extLst>
          </p:cNvPr>
          <p:cNvSpPr txBox="1"/>
          <p:nvPr/>
        </p:nvSpPr>
        <p:spPr>
          <a:xfrm>
            <a:off x="8923026" y="204902"/>
            <a:ext cx="2910100" cy="2635488"/>
          </a:xfrm>
          <a:prstGeom prst="rect">
            <a:avLst/>
          </a:prstGeom>
          <a:noFill/>
        </p:spPr>
        <p:txBody>
          <a:bodyPr wrap="square" lIns="0" tIns="32400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7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GB" sz="7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EA7E7-4070-427B-B50E-52AF0E7FBF6F}"/>
              </a:ext>
            </a:extLst>
          </p:cNvPr>
          <p:cNvSpPr txBox="1"/>
          <p:nvPr/>
        </p:nvSpPr>
        <p:spPr>
          <a:xfrm>
            <a:off x="1980638" y="5098063"/>
            <a:ext cx="3100529" cy="1488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কোণ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3B60C-ED89-4D42-9D88-67FF3C8A9663}"/>
              </a:ext>
            </a:extLst>
          </p:cNvPr>
          <p:cNvSpPr txBox="1"/>
          <p:nvPr/>
        </p:nvSpPr>
        <p:spPr>
          <a:xfrm>
            <a:off x="2047004" y="-228600"/>
            <a:ext cx="3693640" cy="1488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-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পঞ্চম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9B3013-E300-4648-85F5-6CBCF1E44939}"/>
              </a:ext>
            </a:extLst>
          </p:cNvPr>
          <p:cNvSpPr txBox="1"/>
          <p:nvPr/>
        </p:nvSpPr>
        <p:spPr>
          <a:xfrm>
            <a:off x="2047004" y="1546954"/>
            <a:ext cx="3658374" cy="1488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গণিত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35AC08-5BDA-45C9-80F6-DCAEEB0440D2}"/>
              </a:ext>
            </a:extLst>
          </p:cNvPr>
          <p:cNvSpPr txBox="1"/>
          <p:nvPr/>
        </p:nvSpPr>
        <p:spPr>
          <a:xfrm>
            <a:off x="2047004" y="3322508"/>
            <a:ext cx="4562467" cy="14888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89168-D44C-4E7F-833E-CE3A676D3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538" y="1636837"/>
            <a:ext cx="1157270" cy="15161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7BD79D-514E-4C7E-9304-69ED06B84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3" y="139101"/>
            <a:ext cx="1478801" cy="11260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" name="Picture 30" descr="FCcN.gif">
            <a:extLst>
              <a:ext uri="{FF2B5EF4-FFF2-40B4-BE49-F238E27FC236}">
                <a16:creationId xmlns:a16="http://schemas.microsoft.com/office/drawing/2014/main" id="{D72DF877-D8FD-492E-89D1-100D5B2599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5723" y="3593004"/>
            <a:ext cx="3556277" cy="32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13581-674D-43A5-89AC-49C2D7C32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38" y="3515588"/>
            <a:ext cx="1131421" cy="145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9B718-D649-450F-91CB-C0769E82C9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5" y="5575486"/>
            <a:ext cx="1275225" cy="6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0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7F22-65BA-4CA4-B0F8-48AE02D57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44" y="1978963"/>
            <a:ext cx="11879555" cy="3357037"/>
          </a:xfrm>
        </p:spPr>
        <p:txBody>
          <a:bodyPr lIns="0" tIns="0" rIns="0" bIns="0">
            <a:noAutofit/>
            <a:scene3d>
              <a:camera prst="orthographicFront"/>
              <a:lightRig rig="threePt" dir="t">
                <a:rot lat="0" lon="0" rev="6600000"/>
              </a:lightRig>
            </a:scene3d>
            <a:sp3d extrusionH="38100">
              <a:bevelT w="25400" h="25400"/>
            </a:sp3d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6000" dirty="0" err="1">
                <a:solidFill>
                  <a:srgbClr val="4E3B30"/>
                </a:solidFill>
              </a:rPr>
              <a:t>পাঠ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শেষে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শিক্ষার্থীরা</a:t>
            </a:r>
            <a:endParaRPr lang="en-US" sz="6000" dirty="0">
              <a:solidFill>
                <a:srgbClr val="4E3B3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q"/>
            </a:pP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কোণ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কাকে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বলে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তা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বলতে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পারবে</a:t>
            </a:r>
            <a:r>
              <a:rPr lang="en-US" sz="6000" dirty="0">
                <a:solidFill>
                  <a:srgbClr val="4E3B30"/>
                </a:solidFill>
              </a:rPr>
              <a:t>।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q"/>
            </a:pP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বিভিন্ন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কোণের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সঙ্গা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বলতে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পারবে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এবং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চিত্র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অঙ্কন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করতে</a:t>
            </a:r>
            <a:r>
              <a:rPr lang="en-US" sz="6000" dirty="0">
                <a:solidFill>
                  <a:srgbClr val="4E3B30"/>
                </a:solidFill>
              </a:rPr>
              <a:t> </a:t>
            </a:r>
            <a:r>
              <a:rPr lang="en-US" sz="6000" dirty="0" err="1">
                <a:solidFill>
                  <a:srgbClr val="4E3B30"/>
                </a:solidFill>
              </a:rPr>
              <a:t>পারবে</a:t>
            </a:r>
            <a:r>
              <a:rPr lang="en-US" sz="6000" dirty="0">
                <a:solidFill>
                  <a:srgbClr val="4E3B30"/>
                </a:solidFill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6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DA13E926-3393-4AC5-A286-06D7C2D6013B}"/>
              </a:ext>
            </a:extLst>
          </p:cNvPr>
          <p:cNvSpPr/>
          <p:nvPr/>
        </p:nvSpPr>
        <p:spPr>
          <a:xfrm>
            <a:off x="4045340" y="437467"/>
            <a:ext cx="4451545" cy="99880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>
                <a:rot lat="0" lon="0" rev="6600000"/>
              </a:lightRig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5937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My Documents\Draft Images\obtuse angle kjkdf.jpg">
            <a:extLst>
              <a:ext uri="{FF2B5EF4-FFF2-40B4-BE49-F238E27FC236}">
                <a16:creationId xmlns:a16="http://schemas.microsoft.com/office/drawing/2014/main" id="{CEFAFAE3-D237-4A41-A593-73169552F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301" y="800497"/>
            <a:ext cx="5505450" cy="422830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366E83-8C8A-4732-BAE1-A9A0AB443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2" y="648097"/>
            <a:ext cx="5691673" cy="4572000"/>
          </a:xfrm>
          <a:prstGeom prst="rect">
            <a:avLst/>
          </a:prstGeom>
          <a:solidFill>
            <a:srgbClr val="FF0000"/>
          </a:solidFill>
          <a:ln w="76200">
            <a:noFill/>
          </a:ln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6092F50-486F-40CE-B876-31E621FBFE8F}"/>
              </a:ext>
            </a:extLst>
          </p:cNvPr>
          <p:cNvGrpSpPr/>
          <p:nvPr/>
        </p:nvGrpSpPr>
        <p:grpSpPr>
          <a:xfrm>
            <a:off x="1305941" y="1024018"/>
            <a:ext cx="2742184" cy="3274493"/>
            <a:chOff x="1363091" y="1938815"/>
            <a:chExt cx="2742184" cy="327449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FA2E50-6AEF-4E35-8178-5A7F7622F2BB}"/>
                </a:ext>
              </a:extLst>
            </p:cNvPr>
            <p:cNvCxnSpPr>
              <a:cxnSpLocks/>
            </p:cNvCxnSpPr>
            <p:nvPr/>
          </p:nvCxnSpPr>
          <p:spPr>
            <a:xfrm>
              <a:off x="1363091" y="3787815"/>
              <a:ext cx="2742183" cy="13929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75236D3-72C9-46A1-8FBB-9932E0B37198}"/>
                </a:ext>
              </a:extLst>
            </p:cNvPr>
            <p:cNvCxnSpPr>
              <a:cxnSpLocks/>
            </p:cNvCxnSpPr>
            <p:nvPr/>
          </p:nvCxnSpPr>
          <p:spPr>
            <a:xfrm>
              <a:off x="2476500" y="1938815"/>
              <a:ext cx="1590674" cy="32610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6DA8CC26-3E65-4CCD-882D-2EA96A3D14E7}"/>
                </a:ext>
              </a:extLst>
            </p:cNvPr>
            <p:cNvSpPr/>
            <p:nvPr/>
          </p:nvSpPr>
          <p:spPr>
            <a:xfrm rot="16200000">
              <a:off x="2476501" y="3584534"/>
              <a:ext cx="1628774" cy="1628774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6858EF-B13F-4391-BAFA-2059C9442AEF}"/>
              </a:ext>
            </a:extLst>
          </p:cNvPr>
          <p:cNvGrpSpPr/>
          <p:nvPr/>
        </p:nvGrpSpPr>
        <p:grpSpPr>
          <a:xfrm>
            <a:off x="6432725" y="1646581"/>
            <a:ext cx="5463826" cy="4357779"/>
            <a:chOff x="6489875" y="2561378"/>
            <a:chExt cx="5463826" cy="435777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5A9F07-6086-4F1C-AC23-93C178364D64}"/>
                </a:ext>
              </a:extLst>
            </p:cNvPr>
            <p:cNvCxnSpPr>
              <a:cxnSpLocks/>
            </p:cNvCxnSpPr>
            <p:nvPr/>
          </p:nvCxnSpPr>
          <p:spPr>
            <a:xfrm>
              <a:off x="6489875" y="2561378"/>
              <a:ext cx="1781806" cy="23601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BB34E9-8B4F-4EFC-B5F4-E282DA7EC6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0114" y="4889622"/>
              <a:ext cx="379358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1A8702C4-E062-4EB0-A154-47AF2902C9F6}"/>
                </a:ext>
              </a:extLst>
            </p:cNvPr>
            <p:cNvSpPr/>
            <p:nvPr/>
          </p:nvSpPr>
          <p:spPr>
            <a:xfrm rot="20426459">
              <a:off x="6497211" y="3853683"/>
              <a:ext cx="3065474" cy="3065474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72B9C77-1AF9-4F07-A3F8-701D0E8E881D}"/>
              </a:ext>
            </a:extLst>
          </p:cNvPr>
          <p:cNvSpPr txBox="1"/>
          <p:nvPr/>
        </p:nvSpPr>
        <p:spPr>
          <a:xfrm>
            <a:off x="3048000" y="-99393"/>
            <a:ext cx="6096000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kumimoji="0" lang="bn-IN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 </a:t>
            </a:r>
            <a:r>
              <a:rPr kumimoji="0" lang="en-GB" sz="6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কয়েকটি</a:t>
            </a:r>
            <a:r>
              <a:rPr kumimoji="0" lang="en-GB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</a:t>
            </a:r>
            <a:r>
              <a:rPr kumimoji="0" lang="en-GB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GB" sz="6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r>
              <a:rPr kumimoji="0" lang="en-GB" sz="6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B02C3-0B7B-41F0-8D68-A368310DA134}"/>
              </a:ext>
            </a:extLst>
          </p:cNvPr>
          <p:cNvSpPr txBox="1"/>
          <p:nvPr/>
        </p:nvSpPr>
        <p:spPr>
          <a:xfrm>
            <a:off x="6730310" y="5220097"/>
            <a:ext cx="5925859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ছবিতে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লাল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চিহ্নিত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অংশটি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মনোযোগ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দিয়ে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দেখ</a:t>
            </a:r>
            <a:r>
              <a:rPr kumimoji="0" lang="en-GB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3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10FD1-7B9A-48E9-A4BB-6087D2CD4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2" y="585359"/>
            <a:ext cx="5699890" cy="36511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355DA-C6CF-4D79-AB76-D64FEAC78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58" y="585360"/>
            <a:ext cx="5486400" cy="36511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48D00B8-AF07-495A-9DF0-58E423271FC0}"/>
              </a:ext>
            </a:extLst>
          </p:cNvPr>
          <p:cNvGrpSpPr/>
          <p:nvPr/>
        </p:nvGrpSpPr>
        <p:grpSpPr>
          <a:xfrm>
            <a:off x="455809" y="824189"/>
            <a:ext cx="4057227" cy="2467860"/>
            <a:chOff x="398659" y="819391"/>
            <a:chExt cx="4057227" cy="246786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0654DA-6C74-429A-A055-518EE9BC4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4132" y="819391"/>
              <a:ext cx="1821754" cy="105657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E78A00-2FD7-41F5-BF3C-F94C32BC6E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659" y="1103086"/>
              <a:ext cx="2271603" cy="7906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74F7C55-73D8-43A0-A0CC-76BC259FEB8C}"/>
                </a:ext>
              </a:extLst>
            </p:cNvPr>
            <p:cNvSpPr/>
            <p:nvPr/>
          </p:nvSpPr>
          <p:spPr>
            <a:xfrm rot="18756417">
              <a:off x="1492033" y="1242247"/>
              <a:ext cx="2045004" cy="2045004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4BBD66-3923-449D-9C6B-5BBE23E48D90}"/>
              </a:ext>
            </a:extLst>
          </p:cNvPr>
          <p:cNvGrpSpPr/>
          <p:nvPr/>
        </p:nvGrpSpPr>
        <p:grpSpPr>
          <a:xfrm>
            <a:off x="6380458" y="1749839"/>
            <a:ext cx="4582817" cy="2405821"/>
            <a:chOff x="6323308" y="1745041"/>
            <a:chExt cx="4582817" cy="240582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4B99EF-5880-4B23-97D0-42433920E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0560" y="1745041"/>
              <a:ext cx="2095565" cy="69553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BD00C6-7107-45E2-96C4-09840AE760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3308" y="2299172"/>
              <a:ext cx="2496777" cy="1413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93B68E8D-F3B1-4DA1-939C-411203669E28}"/>
                </a:ext>
              </a:extLst>
            </p:cNvPr>
            <p:cNvSpPr/>
            <p:nvPr/>
          </p:nvSpPr>
          <p:spPr>
            <a:xfrm rot="18756417">
              <a:off x="7722689" y="1981345"/>
              <a:ext cx="2164031" cy="2175003"/>
            </a:xfrm>
            <a:prstGeom prst="arc">
              <a:avLst>
                <a:gd name="adj1" fmla="val 15965226"/>
                <a:gd name="adj2" fmla="val 21385761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F914579-3835-412F-BA8D-423330780CB1}"/>
              </a:ext>
            </a:extLst>
          </p:cNvPr>
          <p:cNvSpPr txBox="1"/>
          <p:nvPr/>
        </p:nvSpPr>
        <p:spPr>
          <a:xfrm>
            <a:off x="6266141" y="4985874"/>
            <a:ext cx="5925859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ছবিতে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লাল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চিহ্নিত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অংশটি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মনোযোগ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দিয়ে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দেখ</a:t>
            </a:r>
            <a:r>
              <a:rPr kumimoji="0" lang="en-GB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4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lipartlord-com-exclusive-this-cute-cartoon-ice-cream-in-cone-clip-art-PWiHx6-clipart.png">
            <a:extLst>
              <a:ext uri="{FF2B5EF4-FFF2-40B4-BE49-F238E27FC236}">
                <a16:creationId xmlns:a16="http://schemas.microsoft.com/office/drawing/2014/main" id="{EABE83A9-23A4-42E9-AD65-5DEE4B2A08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2369" y="287785"/>
            <a:ext cx="3657607" cy="4876810"/>
          </a:xfrm>
          <a:prstGeom prst="rect">
            <a:avLst/>
          </a:prstGeom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36372A-39FC-45A1-9E6C-102D84DE035E}"/>
              </a:ext>
            </a:extLst>
          </p:cNvPr>
          <p:cNvSpPr txBox="1"/>
          <p:nvPr/>
        </p:nvSpPr>
        <p:spPr>
          <a:xfrm>
            <a:off x="3713949" y="5255381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 আইস্ক্রিম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BE362-0911-47B4-B2E8-999CDA54B7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47293" y="3371854"/>
            <a:ext cx="2438410" cy="11430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2FECF4-3CC7-457A-A53A-5982E53154CB}"/>
              </a:ext>
            </a:extLst>
          </p:cNvPr>
          <p:cNvCxnSpPr>
            <a:cxnSpLocks/>
          </p:cNvCxnSpPr>
          <p:nvPr/>
        </p:nvCxnSpPr>
        <p:spPr>
          <a:xfrm rot="5400000">
            <a:off x="4952194" y="3343281"/>
            <a:ext cx="2514610" cy="11429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5761429-A744-4A08-92AE-9CD4250D47EC}"/>
              </a:ext>
            </a:extLst>
          </p:cNvPr>
          <p:cNvSpPr txBox="1"/>
          <p:nvPr/>
        </p:nvSpPr>
        <p:spPr>
          <a:xfrm>
            <a:off x="8418772" y="5255381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8118706-8051-4FD4-B374-DA4FBA8CF444}"/>
              </a:ext>
            </a:extLst>
          </p:cNvPr>
          <p:cNvSpPr/>
          <p:nvPr/>
        </p:nvSpPr>
        <p:spPr>
          <a:xfrm rot="18900000">
            <a:off x="4841666" y="3710550"/>
            <a:ext cx="1603463" cy="1603463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D9227-293C-4574-871A-D1859FED23C7}"/>
              </a:ext>
            </a:extLst>
          </p:cNvPr>
          <p:cNvSpPr txBox="1"/>
          <p:nvPr/>
        </p:nvSpPr>
        <p:spPr>
          <a:xfrm>
            <a:off x="6717431" y="287785"/>
            <a:ext cx="5925859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ছবিতে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লাল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চিহ্নিত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অংশটি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মনোযোগ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দিয়ে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দেখ</a:t>
            </a:r>
            <a:r>
              <a:rPr kumimoji="0" lang="en-GB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8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35482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35599 0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35612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" grpId="0" animBg="1"/>
      <p:bldP spid="2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ABE83A9-23A4-42E9-AD65-5DEE4B2A0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1692" y="934777"/>
            <a:ext cx="2896239" cy="48768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36372A-39FC-45A1-9E6C-102D84DE035E}"/>
              </a:ext>
            </a:extLst>
          </p:cNvPr>
          <p:cNvSpPr txBox="1"/>
          <p:nvPr/>
        </p:nvSpPr>
        <p:spPr>
          <a:xfrm>
            <a:off x="4342599" y="5979281"/>
            <a:ext cx="384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মোচা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BE362-0911-47B4-B2E8-999CDA54B7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75943" y="4095754"/>
            <a:ext cx="2438410" cy="11430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2FECF4-3CC7-457A-A53A-5982E53154CB}"/>
              </a:ext>
            </a:extLst>
          </p:cNvPr>
          <p:cNvCxnSpPr>
            <a:cxnSpLocks/>
          </p:cNvCxnSpPr>
          <p:nvPr/>
        </p:nvCxnSpPr>
        <p:spPr>
          <a:xfrm rot="5400000">
            <a:off x="5580844" y="4067181"/>
            <a:ext cx="2514610" cy="11429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5761429-A744-4A08-92AE-9CD4250D47EC}"/>
              </a:ext>
            </a:extLst>
          </p:cNvPr>
          <p:cNvSpPr txBox="1"/>
          <p:nvPr/>
        </p:nvSpPr>
        <p:spPr>
          <a:xfrm>
            <a:off x="9047422" y="5979281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8118706-8051-4FD4-B374-DA4FBA8CF444}"/>
              </a:ext>
            </a:extLst>
          </p:cNvPr>
          <p:cNvSpPr/>
          <p:nvPr/>
        </p:nvSpPr>
        <p:spPr>
          <a:xfrm rot="18900000">
            <a:off x="5470316" y="4434450"/>
            <a:ext cx="1603463" cy="1603463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F4229-3885-4F49-A8FA-7215BD8621F3}"/>
              </a:ext>
            </a:extLst>
          </p:cNvPr>
          <p:cNvSpPr txBox="1"/>
          <p:nvPr/>
        </p:nvSpPr>
        <p:spPr>
          <a:xfrm>
            <a:off x="6717431" y="287785"/>
            <a:ext cx="5925859" cy="1569660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ছবিতে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লাল</a:t>
            </a:r>
            <a:r>
              <a:rPr kumimoji="0" lang="en-US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চিহ্নিত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অংশটি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মনোযোগ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দিয়ে</a:t>
            </a:r>
            <a:r>
              <a:rPr kumimoji="0" lang="en-US" sz="48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দেখ</a:t>
            </a:r>
            <a:r>
              <a:rPr kumimoji="0" lang="en-GB" sz="48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endParaRPr lang="en-GB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7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5482 1.1111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5599 4.4444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35612 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" grpId="0" animBg="1"/>
      <p:bldP spid="2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8AF430-C894-42F0-885E-7595D49BAED0}"/>
              </a:ext>
            </a:extLst>
          </p:cNvPr>
          <p:cNvSpPr txBox="1"/>
          <p:nvPr/>
        </p:nvSpPr>
        <p:spPr>
          <a:xfrm>
            <a:off x="854400" y="368938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AD47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ঘড়ি</a:t>
            </a:r>
            <a:endParaRPr lang="en-US" sz="5400" dirty="0">
              <a:solidFill>
                <a:srgbClr val="70AD47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1F972-0E7F-433A-8D8C-199560F90C2D}"/>
              </a:ext>
            </a:extLst>
          </p:cNvPr>
          <p:cNvSpPr txBox="1"/>
          <p:nvPr/>
        </p:nvSpPr>
        <p:spPr>
          <a:xfrm>
            <a:off x="8796580" y="366681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AD47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endParaRPr lang="en-US" sz="5400" dirty="0">
              <a:solidFill>
                <a:srgbClr val="70AD47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0234A-B9E7-42CC-B136-BECC75A120EC}"/>
              </a:ext>
            </a:extLst>
          </p:cNvPr>
          <p:cNvSpPr txBox="1"/>
          <p:nvPr/>
        </p:nvSpPr>
        <p:spPr>
          <a:xfrm>
            <a:off x="4495801" y="366681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AD47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endParaRPr lang="en-US" sz="5400" dirty="0">
              <a:solidFill>
                <a:srgbClr val="70AD47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181C6E-D453-4EC2-B7BA-9B7A4C401C21}"/>
              </a:ext>
            </a:extLst>
          </p:cNvPr>
          <p:cNvSpPr txBox="1"/>
          <p:nvPr/>
        </p:nvSpPr>
        <p:spPr>
          <a:xfrm>
            <a:off x="516720" y="4847991"/>
            <a:ext cx="11158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ছবিগুলিতে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70AD47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দাগ দেয়া জায়গায় যে আকৃতি তৈরি হয়েছে তার নাম কি?</a:t>
            </a:r>
            <a:endParaRPr lang="en-US" sz="5400" dirty="0">
              <a:solidFill>
                <a:srgbClr val="70AD47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2C2B67-9CEC-498F-8EFA-314414207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99" y="255683"/>
            <a:ext cx="2350801" cy="32096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27FE62-0C46-4850-81F4-25ECE0208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9" y="311406"/>
            <a:ext cx="2839822" cy="28398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A757F1-05C6-4656-86C2-9F34AD6E0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05" y="360381"/>
            <a:ext cx="6169212" cy="274187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5913A26-CE32-474A-8D75-FE61FC66BEC0}"/>
              </a:ext>
            </a:extLst>
          </p:cNvPr>
          <p:cNvGrpSpPr/>
          <p:nvPr/>
        </p:nvGrpSpPr>
        <p:grpSpPr>
          <a:xfrm>
            <a:off x="831984" y="958850"/>
            <a:ext cx="2116254" cy="1532993"/>
            <a:chOff x="831984" y="958850"/>
            <a:chExt cx="2116254" cy="153299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29D59BC-82DF-485B-991C-7B8AA41F8DA5}"/>
                </a:ext>
              </a:extLst>
            </p:cNvPr>
            <p:cNvCxnSpPr>
              <a:cxnSpLocks/>
            </p:cNvCxnSpPr>
            <p:nvPr/>
          </p:nvCxnSpPr>
          <p:spPr>
            <a:xfrm>
              <a:off x="831984" y="1073790"/>
              <a:ext cx="1053966" cy="6765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F0D230-35E6-4247-8FA8-1BFAE93385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0226" y="958850"/>
              <a:ext cx="1148012" cy="7969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5F55A9A5-37EA-4B01-951F-F488877B9F2C}"/>
                </a:ext>
              </a:extLst>
            </p:cNvPr>
            <p:cNvSpPr/>
            <p:nvPr/>
          </p:nvSpPr>
          <p:spPr>
            <a:xfrm rot="18805480">
              <a:off x="1197451" y="1229148"/>
              <a:ext cx="1262695" cy="1262695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657055-1C63-459A-9706-3AB73C832ACC}"/>
              </a:ext>
            </a:extLst>
          </p:cNvPr>
          <p:cNvGrpSpPr/>
          <p:nvPr/>
        </p:nvGrpSpPr>
        <p:grpSpPr>
          <a:xfrm>
            <a:off x="10058400" y="331290"/>
            <a:ext cx="1925392" cy="2233969"/>
            <a:chOff x="10058400" y="331290"/>
            <a:chExt cx="1925392" cy="223396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4249F42-6246-484A-BE4B-58A41539E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8400" y="933422"/>
              <a:ext cx="14093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7E3D45-1B30-46AC-8858-DE195F166A05}"/>
                </a:ext>
              </a:extLst>
            </p:cNvPr>
            <p:cNvCxnSpPr>
              <a:cxnSpLocks/>
            </p:cNvCxnSpPr>
            <p:nvPr/>
          </p:nvCxnSpPr>
          <p:spPr>
            <a:xfrm>
              <a:off x="11453268" y="894104"/>
              <a:ext cx="0" cy="16711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4D5FA84C-5C70-46DF-8D75-23875C994F1B}"/>
                </a:ext>
              </a:extLst>
            </p:cNvPr>
            <p:cNvSpPr/>
            <p:nvPr/>
          </p:nvSpPr>
          <p:spPr>
            <a:xfrm rot="15742135" flipH="1">
              <a:off x="10763715" y="331290"/>
              <a:ext cx="1220077" cy="1220077"/>
            </a:xfrm>
            <a:prstGeom prst="arc">
              <a:avLst>
                <a:gd name="adj1" fmla="val 15792149"/>
                <a:gd name="adj2" fmla="val 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252D01C-10B1-4685-BC1A-8D2E30511E85}"/>
              </a:ext>
            </a:extLst>
          </p:cNvPr>
          <p:cNvGrpSpPr/>
          <p:nvPr/>
        </p:nvGrpSpPr>
        <p:grpSpPr>
          <a:xfrm>
            <a:off x="5271095" y="1565207"/>
            <a:ext cx="1035315" cy="1132273"/>
            <a:chOff x="5271095" y="1565207"/>
            <a:chExt cx="1035315" cy="113227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3294D0E-F9BF-4660-B884-8F6977916E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22030" y="1716802"/>
              <a:ext cx="584380" cy="2685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59C553F-0CE2-4667-AFF4-D23B35C45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890" y="1951097"/>
              <a:ext cx="0" cy="74638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80DA7172-B8AC-4AAB-9D9A-C6651A63EDBE}"/>
                </a:ext>
              </a:extLst>
            </p:cNvPr>
            <p:cNvSpPr/>
            <p:nvPr/>
          </p:nvSpPr>
          <p:spPr>
            <a:xfrm rot="4500000">
              <a:off x="5271095" y="1565207"/>
              <a:ext cx="771780" cy="771780"/>
            </a:xfrm>
            <a:prstGeom prst="arc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572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632</Words>
  <Application>Microsoft Office PowerPoint</Application>
  <PresentationFormat>Widescreen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Corbel</vt:lpstr>
      <vt:lpstr>NikoshBAN</vt:lpstr>
      <vt:lpstr>Times New Roman</vt:lpstr>
      <vt:lpstr>Wingdings</vt:lpstr>
      <vt:lpstr>Office Theme</vt:lpstr>
      <vt:lpstr>1_Office Theme</vt:lpstr>
      <vt:lpstr>2_Office Theme</vt:lpstr>
      <vt:lpstr>Basis</vt:lpstr>
      <vt:lpstr>3_Office Theme</vt:lpstr>
      <vt:lpstr>5_Office Theme</vt:lpstr>
      <vt:lpstr>4_Office Theme</vt:lpstr>
      <vt:lpstr>আজকের ক্লাসে সবাইকে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Mohsin Talukder</dc:creator>
  <cp:lastModifiedBy>Md. Mohsin Talukder</cp:lastModifiedBy>
  <cp:revision>74</cp:revision>
  <dcterms:created xsi:type="dcterms:W3CDTF">2020-09-01T02:54:04Z</dcterms:created>
  <dcterms:modified xsi:type="dcterms:W3CDTF">2020-09-02T01:48:37Z</dcterms:modified>
</cp:coreProperties>
</file>